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DATA]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095B-B0FC-47B5-9140-177A91FA3D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33587" y="4840003"/>
            <a:ext cx="2538413" cy="108236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77A9-6010-4D69-A474-486A40028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82813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095B-B0FC-47B5-9140-177A91FA3D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77A9-6010-4D69-A474-486A40028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43215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DATA]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095B-B0FC-47B5-9140-177A91FA3D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33587" y="4840003"/>
            <a:ext cx="2538413" cy="108236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77A9-6010-4D69-A474-486A400286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13148" y="1113235"/>
            <a:ext cx="4050506" cy="351115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17" name="Chart Placeholder 15"/>
          <p:cNvSpPr>
            <a:spLocks noGrp="1"/>
          </p:cNvSpPr>
          <p:nvPr>
            <p:ph type="chart" sz="quarter" idx="17"/>
          </p:nvPr>
        </p:nvSpPr>
        <p:spPr>
          <a:xfrm>
            <a:off x="4680013" y="1113235"/>
            <a:ext cx="4050842" cy="351115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4677984"/>
            <a:ext cx="4158854" cy="270030"/>
          </a:xfrm>
        </p:spPr>
        <p:txBody>
          <a:bodyPr bIns="18000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525">
                <a:solidFill>
                  <a:schemeClr val="accent1"/>
                </a:solidFill>
              </a:defRPr>
            </a:lvl1pPr>
            <a:lvl2pPr marL="200025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2pPr>
            <a:lvl3pPr marL="404813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3pPr>
            <a:lvl4pPr marL="604838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4pPr>
            <a:lvl5pPr marL="803672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5pPr>
          </a:lstStyle>
          <a:p>
            <a:pPr lvl="0"/>
            <a:r>
              <a:rPr lang="en-US" dirty="0"/>
              <a:t>Add source</a:t>
            </a:r>
          </a:p>
        </p:txBody>
      </p:sp>
    </p:spTree>
    <p:extLst>
      <p:ext uri="{BB962C8B-B14F-4D97-AF65-F5344CB8AC3E}">
        <p14:creationId xmlns:p14="http://schemas.microsoft.com/office/powerpoint/2010/main" val="15657384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DATA] Thre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095B-B0FC-47B5-9140-177A91FA3D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33587" y="4840003"/>
            <a:ext cx="2538413" cy="108236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77A9-6010-4D69-A474-486A4002865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22" name="Chart Placeholder 15"/>
          <p:cNvSpPr>
            <a:spLocks noGrp="1"/>
          </p:cNvSpPr>
          <p:nvPr>
            <p:ph type="chart" sz="quarter" idx="17"/>
          </p:nvPr>
        </p:nvSpPr>
        <p:spPr>
          <a:xfrm>
            <a:off x="6030162" y="1113235"/>
            <a:ext cx="2700692" cy="351115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23" name="Chart Placeholder 15"/>
          <p:cNvSpPr>
            <a:spLocks noGrp="1"/>
          </p:cNvSpPr>
          <p:nvPr>
            <p:ph type="chart" sz="quarter" idx="18"/>
          </p:nvPr>
        </p:nvSpPr>
        <p:spPr>
          <a:xfrm>
            <a:off x="3221850" y="1113235"/>
            <a:ext cx="2700301" cy="351115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24" name="Chart Placeholder 15"/>
          <p:cNvSpPr>
            <a:spLocks noGrp="1"/>
          </p:cNvSpPr>
          <p:nvPr>
            <p:ph type="chart" sz="quarter" idx="19"/>
          </p:nvPr>
        </p:nvSpPr>
        <p:spPr>
          <a:xfrm>
            <a:off x="413148" y="1113235"/>
            <a:ext cx="2700691" cy="351115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4677984"/>
            <a:ext cx="4158854" cy="270030"/>
          </a:xfrm>
        </p:spPr>
        <p:txBody>
          <a:bodyPr bIns="18000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525">
                <a:solidFill>
                  <a:schemeClr val="accent1"/>
                </a:solidFill>
              </a:defRPr>
            </a:lvl1pPr>
            <a:lvl2pPr marL="200025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2pPr>
            <a:lvl3pPr marL="404813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3pPr>
            <a:lvl4pPr marL="604838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4pPr>
            <a:lvl5pPr marL="803672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5pPr>
          </a:lstStyle>
          <a:p>
            <a:pPr lvl="0"/>
            <a:r>
              <a:rPr lang="en-US" dirty="0"/>
              <a:t>Add source</a:t>
            </a:r>
          </a:p>
        </p:txBody>
      </p:sp>
    </p:spTree>
    <p:extLst>
      <p:ext uri="{BB962C8B-B14F-4D97-AF65-F5344CB8AC3E}">
        <p14:creationId xmlns:p14="http://schemas.microsoft.com/office/powerpoint/2010/main" val="232723421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[DATA] jus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13148" y="627535"/>
            <a:ext cx="8317706" cy="399685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35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13148" y="4677984"/>
            <a:ext cx="8317706" cy="270030"/>
          </a:xfrm>
        </p:spPr>
        <p:txBody>
          <a:bodyPr bIns="18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525">
                <a:solidFill>
                  <a:schemeClr val="accent1"/>
                </a:solidFill>
              </a:defRPr>
            </a:lvl1pPr>
            <a:lvl2pPr marL="200025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2pPr>
            <a:lvl3pPr marL="404813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3pPr>
            <a:lvl4pPr marL="604838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4pPr>
            <a:lvl5pPr marL="803672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5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148" y="195262"/>
            <a:ext cx="7561658" cy="378266"/>
          </a:xfrm>
        </p:spPr>
        <p:txBody>
          <a:bodyPr tIns="36000" anchor="t" anchorCtr="0"/>
          <a:lstStyle>
            <a:lvl1pPr>
              <a:lnSpc>
                <a:spcPct val="85000"/>
              </a:lnSpc>
              <a:defRPr sz="135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8569383" y="195486"/>
            <a:ext cx="269091" cy="270030"/>
            <a:chOff x="5735638" y="4581525"/>
            <a:chExt cx="1819275" cy="1825625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5735638" y="4581525"/>
              <a:ext cx="1819275" cy="1825625"/>
            </a:xfrm>
            <a:custGeom>
              <a:avLst/>
              <a:gdLst>
                <a:gd name="T0" fmla="*/ 5569 w 5732"/>
                <a:gd name="T1" fmla="*/ 420 h 5749"/>
                <a:gd name="T2" fmla="*/ 5671 w 5732"/>
                <a:gd name="T3" fmla="*/ 676 h 5749"/>
                <a:gd name="T4" fmla="*/ 5724 w 5732"/>
                <a:gd name="T5" fmla="*/ 988 h 5749"/>
                <a:gd name="T6" fmla="*/ 5730 w 5732"/>
                <a:gd name="T7" fmla="*/ 1348 h 5749"/>
                <a:gd name="T8" fmla="*/ 5692 w 5732"/>
                <a:gd name="T9" fmla="*/ 1745 h 5749"/>
                <a:gd name="T10" fmla="*/ 5614 w 5732"/>
                <a:gd name="T11" fmla="*/ 2171 h 5749"/>
                <a:gd name="T12" fmla="*/ 5499 w 5732"/>
                <a:gd name="T13" fmla="*/ 2612 h 5749"/>
                <a:gd name="T14" fmla="*/ 5349 w 5732"/>
                <a:gd name="T15" fmla="*/ 3061 h 5749"/>
                <a:gd name="T16" fmla="*/ 5170 w 5732"/>
                <a:gd name="T17" fmla="*/ 3507 h 5749"/>
                <a:gd name="T18" fmla="*/ 4964 w 5732"/>
                <a:gd name="T19" fmla="*/ 3939 h 5749"/>
                <a:gd name="T20" fmla="*/ 4732 w 5732"/>
                <a:gd name="T21" fmla="*/ 4349 h 5749"/>
                <a:gd name="T22" fmla="*/ 4481 w 5732"/>
                <a:gd name="T23" fmla="*/ 4726 h 5749"/>
                <a:gd name="T24" fmla="*/ 4211 w 5732"/>
                <a:gd name="T25" fmla="*/ 5058 h 5749"/>
                <a:gd name="T26" fmla="*/ 3927 w 5732"/>
                <a:gd name="T27" fmla="*/ 5338 h 5749"/>
                <a:gd name="T28" fmla="*/ 3633 w 5732"/>
                <a:gd name="T29" fmla="*/ 5554 h 5749"/>
                <a:gd name="T30" fmla="*/ 3329 w 5732"/>
                <a:gd name="T31" fmla="*/ 5697 h 5749"/>
                <a:gd name="T32" fmla="*/ 3183 w 5732"/>
                <a:gd name="T33" fmla="*/ 5735 h 5749"/>
                <a:gd name="T34" fmla="*/ 3094 w 5732"/>
                <a:gd name="T35" fmla="*/ 5746 h 5749"/>
                <a:gd name="T36" fmla="*/ 3004 w 5732"/>
                <a:gd name="T37" fmla="*/ 5749 h 5749"/>
                <a:gd name="T38" fmla="*/ 2877 w 5732"/>
                <a:gd name="T39" fmla="*/ 5741 h 5749"/>
                <a:gd name="T40" fmla="*/ 2749 w 5732"/>
                <a:gd name="T41" fmla="*/ 5720 h 5749"/>
                <a:gd name="T42" fmla="*/ 2569 w 5732"/>
                <a:gd name="T43" fmla="*/ 5671 h 5749"/>
                <a:gd name="T44" fmla="*/ 2343 w 5732"/>
                <a:gd name="T45" fmla="*/ 5581 h 5749"/>
                <a:gd name="T46" fmla="*/ 2109 w 5732"/>
                <a:gd name="T47" fmla="*/ 5460 h 5749"/>
                <a:gd name="T48" fmla="*/ 1869 w 5732"/>
                <a:gd name="T49" fmla="*/ 5311 h 5749"/>
                <a:gd name="T50" fmla="*/ 1627 w 5732"/>
                <a:gd name="T51" fmla="*/ 5138 h 5749"/>
                <a:gd name="T52" fmla="*/ 1387 w 5732"/>
                <a:gd name="T53" fmla="*/ 4944 h 5749"/>
                <a:gd name="T54" fmla="*/ 1153 w 5732"/>
                <a:gd name="T55" fmla="*/ 4732 h 5749"/>
                <a:gd name="T56" fmla="*/ 930 w 5732"/>
                <a:gd name="T57" fmla="*/ 4506 h 5749"/>
                <a:gd name="T58" fmla="*/ 721 w 5732"/>
                <a:gd name="T59" fmla="*/ 4269 h 5749"/>
                <a:gd name="T60" fmla="*/ 531 w 5732"/>
                <a:gd name="T61" fmla="*/ 4025 h 5749"/>
                <a:gd name="T62" fmla="*/ 364 w 5732"/>
                <a:gd name="T63" fmla="*/ 3777 h 5749"/>
                <a:gd name="T64" fmla="*/ 224 w 5732"/>
                <a:gd name="T65" fmla="*/ 3528 h 5749"/>
                <a:gd name="T66" fmla="*/ 114 w 5732"/>
                <a:gd name="T67" fmla="*/ 3283 h 5749"/>
                <a:gd name="T68" fmla="*/ 39 w 5732"/>
                <a:gd name="T69" fmla="*/ 3044 h 5749"/>
                <a:gd name="T70" fmla="*/ 3 w 5732"/>
                <a:gd name="T71" fmla="*/ 2815 h 5749"/>
                <a:gd name="T72" fmla="*/ 9 w 5732"/>
                <a:gd name="T73" fmla="*/ 2598 h 5749"/>
                <a:gd name="T74" fmla="*/ 81 w 5732"/>
                <a:gd name="T75" fmla="*/ 2344 h 5749"/>
                <a:gd name="T76" fmla="*/ 243 w 5732"/>
                <a:gd name="T77" fmla="*/ 2042 h 5749"/>
                <a:gd name="T78" fmla="*/ 475 w 5732"/>
                <a:gd name="T79" fmla="*/ 1750 h 5749"/>
                <a:gd name="T80" fmla="*/ 767 w 5732"/>
                <a:gd name="T81" fmla="*/ 1469 h 5749"/>
                <a:gd name="T82" fmla="*/ 1111 w 5732"/>
                <a:gd name="T83" fmla="*/ 1203 h 5749"/>
                <a:gd name="T84" fmla="*/ 1494 w 5732"/>
                <a:gd name="T85" fmla="*/ 955 h 5749"/>
                <a:gd name="T86" fmla="*/ 1910 w 5732"/>
                <a:gd name="T87" fmla="*/ 727 h 5749"/>
                <a:gd name="T88" fmla="*/ 2344 w 5732"/>
                <a:gd name="T89" fmla="*/ 525 h 5749"/>
                <a:gd name="T90" fmla="*/ 2790 w 5732"/>
                <a:gd name="T91" fmla="*/ 351 h 5749"/>
                <a:gd name="T92" fmla="*/ 3236 w 5732"/>
                <a:gd name="T93" fmla="*/ 207 h 5749"/>
                <a:gd name="T94" fmla="*/ 3673 w 5732"/>
                <a:gd name="T95" fmla="*/ 99 h 5749"/>
                <a:gd name="T96" fmla="*/ 4090 w 5732"/>
                <a:gd name="T97" fmla="*/ 29 h 5749"/>
                <a:gd name="T98" fmla="*/ 4478 w 5732"/>
                <a:gd name="T99" fmla="*/ 0 h 5749"/>
                <a:gd name="T100" fmla="*/ 4825 w 5732"/>
                <a:gd name="T101" fmla="*/ 15 h 5749"/>
                <a:gd name="T102" fmla="*/ 5124 w 5732"/>
                <a:gd name="T103" fmla="*/ 80 h 5749"/>
                <a:gd name="T104" fmla="*/ 5363 w 5732"/>
                <a:gd name="T105" fmla="*/ 195 h 5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32" h="5749">
                  <a:moveTo>
                    <a:pt x="5457" y="273"/>
                  </a:moveTo>
                  <a:lnTo>
                    <a:pt x="5497" y="318"/>
                  </a:lnTo>
                  <a:lnTo>
                    <a:pt x="5535" y="367"/>
                  </a:lnTo>
                  <a:lnTo>
                    <a:pt x="5569" y="420"/>
                  </a:lnTo>
                  <a:lnTo>
                    <a:pt x="5599" y="478"/>
                  </a:lnTo>
                  <a:lnTo>
                    <a:pt x="5626" y="540"/>
                  </a:lnTo>
                  <a:lnTo>
                    <a:pt x="5650" y="606"/>
                  </a:lnTo>
                  <a:lnTo>
                    <a:pt x="5671" y="676"/>
                  </a:lnTo>
                  <a:lnTo>
                    <a:pt x="5689" y="749"/>
                  </a:lnTo>
                  <a:lnTo>
                    <a:pt x="5703" y="825"/>
                  </a:lnTo>
                  <a:lnTo>
                    <a:pt x="5716" y="905"/>
                  </a:lnTo>
                  <a:lnTo>
                    <a:pt x="5724" y="988"/>
                  </a:lnTo>
                  <a:lnTo>
                    <a:pt x="5730" y="1075"/>
                  </a:lnTo>
                  <a:lnTo>
                    <a:pt x="5732" y="1163"/>
                  </a:lnTo>
                  <a:lnTo>
                    <a:pt x="5732" y="1254"/>
                  </a:lnTo>
                  <a:lnTo>
                    <a:pt x="5730" y="1348"/>
                  </a:lnTo>
                  <a:lnTo>
                    <a:pt x="5724" y="1445"/>
                  </a:lnTo>
                  <a:lnTo>
                    <a:pt x="5716" y="1543"/>
                  </a:lnTo>
                  <a:lnTo>
                    <a:pt x="5705" y="1644"/>
                  </a:lnTo>
                  <a:lnTo>
                    <a:pt x="5692" y="1745"/>
                  </a:lnTo>
                  <a:lnTo>
                    <a:pt x="5676" y="1850"/>
                  </a:lnTo>
                  <a:lnTo>
                    <a:pt x="5658" y="1955"/>
                  </a:lnTo>
                  <a:lnTo>
                    <a:pt x="5637" y="2062"/>
                  </a:lnTo>
                  <a:lnTo>
                    <a:pt x="5614" y="2171"/>
                  </a:lnTo>
                  <a:lnTo>
                    <a:pt x="5588" y="2279"/>
                  </a:lnTo>
                  <a:lnTo>
                    <a:pt x="5561" y="2390"/>
                  </a:lnTo>
                  <a:lnTo>
                    <a:pt x="5531" y="2501"/>
                  </a:lnTo>
                  <a:lnTo>
                    <a:pt x="5499" y="2612"/>
                  </a:lnTo>
                  <a:lnTo>
                    <a:pt x="5464" y="2724"/>
                  </a:lnTo>
                  <a:lnTo>
                    <a:pt x="5428" y="2836"/>
                  </a:lnTo>
                  <a:lnTo>
                    <a:pt x="5390" y="2949"/>
                  </a:lnTo>
                  <a:lnTo>
                    <a:pt x="5349" y="3061"/>
                  </a:lnTo>
                  <a:lnTo>
                    <a:pt x="5307" y="3173"/>
                  </a:lnTo>
                  <a:lnTo>
                    <a:pt x="5263" y="3285"/>
                  </a:lnTo>
                  <a:lnTo>
                    <a:pt x="5218" y="3396"/>
                  </a:lnTo>
                  <a:lnTo>
                    <a:pt x="5170" y="3507"/>
                  </a:lnTo>
                  <a:lnTo>
                    <a:pt x="5121" y="3616"/>
                  </a:lnTo>
                  <a:lnTo>
                    <a:pt x="5070" y="3725"/>
                  </a:lnTo>
                  <a:lnTo>
                    <a:pt x="5017" y="3833"/>
                  </a:lnTo>
                  <a:lnTo>
                    <a:pt x="4964" y="3939"/>
                  </a:lnTo>
                  <a:lnTo>
                    <a:pt x="4907" y="4045"/>
                  </a:lnTo>
                  <a:lnTo>
                    <a:pt x="4851" y="4147"/>
                  </a:lnTo>
                  <a:lnTo>
                    <a:pt x="4792" y="4249"/>
                  </a:lnTo>
                  <a:lnTo>
                    <a:pt x="4732" y="4349"/>
                  </a:lnTo>
                  <a:lnTo>
                    <a:pt x="4671" y="4447"/>
                  </a:lnTo>
                  <a:lnTo>
                    <a:pt x="4609" y="4542"/>
                  </a:lnTo>
                  <a:lnTo>
                    <a:pt x="4545" y="4634"/>
                  </a:lnTo>
                  <a:lnTo>
                    <a:pt x="4481" y="4726"/>
                  </a:lnTo>
                  <a:lnTo>
                    <a:pt x="4415" y="4813"/>
                  </a:lnTo>
                  <a:lnTo>
                    <a:pt x="4347" y="4898"/>
                  </a:lnTo>
                  <a:lnTo>
                    <a:pt x="4280" y="4980"/>
                  </a:lnTo>
                  <a:lnTo>
                    <a:pt x="4211" y="5058"/>
                  </a:lnTo>
                  <a:lnTo>
                    <a:pt x="4141" y="5134"/>
                  </a:lnTo>
                  <a:lnTo>
                    <a:pt x="4070" y="5206"/>
                  </a:lnTo>
                  <a:lnTo>
                    <a:pt x="4000" y="5273"/>
                  </a:lnTo>
                  <a:lnTo>
                    <a:pt x="3927" y="5338"/>
                  </a:lnTo>
                  <a:lnTo>
                    <a:pt x="3854" y="5398"/>
                  </a:lnTo>
                  <a:lnTo>
                    <a:pt x="3781" y="5455"/>
                  </a:lnTo>
                  <a:lnTo>
                    <a:pt x="3706" y="5506"/>
                  </a:lnTo>
                  <a:lnTo>
                    <a:pt x="3633" y="5554"/>
                  </a:lnTo>
                  <a:lnTo>
                    <a:pt x="3557" y="5597"/>
                  </a:lnTo>
                  <a:lnTo>
                    <a:pt x="3482" y="5635"/>
                  </a:lnTo>
                  <a:lnTo>
                    <a:pt x="3406" y="5668"/>
                  </a:lnTo>
                  <a:lnTo>
                    <a:pt x="3329" y="5697"/>
                  </a:lnTo>
                  <a:lnTo>
                    <a:pt x="3253" y="5719"/>
                  </a:lnTo>
                  <a:lnTo>
                    <a:pt x="3218" y="5727"/>
                  </a:lnTo>
                  <a:lnTo>
                    <a:pt x="3201" y="5732"/>
                  </a:lnTo>
                  <a:lnTo>
                    <a:pt x="3183" y="5735"/>
                  </a:lnTo>
                  <a:lnTo>
                    <a:pt x="3147" y="5740"/>
                  </a:lnTo>
                  <a:lnTo>
                    <a:pt x="3130" y="5743"/>
                  </a:lnTo>
                  <a:lnTo>
                    <a:pt x="3112" y="5744"/>
                  </a:lnTo>
                  <a:lnTo>
                    <a:pt x="3094" y="5746"/>
                  </a:lnTo>
                  <a:lnTo>
                    <a:pt x="3076" y="5747"/>
                  </a:lnTo>
                  <a:lnTo>
                    <a:pt x="3040" y="5749"/>
                  </a:lnTo>
                  <a:lnTo>
                    <a:pt x="3022" y="5749"/>
                  </a:lnTo>
                  <a:lnTo>
                    <a:pt x="3004" y="5749"/>
                  </a:lnTo>
                  <a:lnTo>
                    <a:pt x="2968" y="5748"/>
                  </a:lnTo>
                  <a:lnTo>
                    <a:pt x="2931" y="5746"/>
                  </a:lnTo>
                  <a:lnTo>
                    <a:pt x="2895" y="5743"/>
                  </a:lnTo>
                  <a:lnTo>
                    <a:pt x="2877" y="5741"/>
                  </a:lnTo>
                  <a:lnTo>
                    <a:pt x="2858" y="5739"/>
                  </a:lnTo>
                  <a:lnTo>
                    <a:pt x="2821" y="5734"/>
                  </a:lnTo>
                  <a:lnTo>
                    <a:pt x="2785" y="5727"/>
                  </a:lnTo>
                  <a:lnTo>
                    <a:pt x="2749" y="5720"/>
                  </a:lnTo>
                  <a:lnTo>
                    <a:pt x="2713" y="5712"/>
                  </a:lnTo>
                  <a:lnTo>
                    <a:pt x="2677" y="5703"/>
                  </a:lnTo>
                  <a:lnTo>
                    <a:pt x="2623" y="5689"/>
                  </a:lnTo>
                  <a:lnTo>
                    <a:pt x="2569" y="5671"/>
                  </a:lnTo>
                  <a:lnTo>
                    <a:pt x="2514" y="5652"/>
                  </a:lnTo>
                  <a:lnTo>
                    <a:pt x="2458" y="5630"/>
                  </a:lnTo>
                  <a:lnTo>
                    <a:pt x="2401" y="5606"/>
                  </a:lnTo>
                  <a:lnTo>
                    <a:pt x="2343" y="5581"/>
                  </a:lnTo>
                  <a:lnTo>
                    <a:pt x="2286" y="5554"/>
                  </a:lnTo>
                  <a:lnTo>
                    <a:pt x="2228" y="5524"/>
                  </a:lnTo>
                  <a:lnTo>
                    <a:pt x="2168" y="5494"/>
                  </a:lnTo>
                  <a:lnTo>
                    <a:pt x="2109" y="5460"/>
                  </a:lnTo>
                  <a:lnTo>
                    <a:pt x="2049" y="5426"/>
                  </a:lnTo>
                  <a:lnTo>
                    <a:pt x="1990" y="5389"/>
                  </a:lnTo>
                  <a:lnTo>
                    <a:pt x="1929" y="5351"/>
                  </a:lnTo>
                  <a:lnTo>
                    <a:pt x="1869" y="5311"/>
                  </a:lnTo>
                  <a:lnTo>
                    <a:pt x="1808" y="5270"/>
                  </a:lnTo>
                  <a:lnTo>
                    <a:pt x="1748" y="5228"/>
                  </a:lnTo>
                  <a:lnTo>
                    <a:pt x="1687" y="5184"/>
                  </a:lnTo>
                  <a:lnTo>
                    <a:pt x="1627" y="5138"/>
                  </a:lnTo>
                  <a:lnTo>
                    <a:pt x="1566" y="5092"/>
                  </a:lnTo>
                  <a:lnTo>
                    <a:pt x="1506" y="5044"/>
                  </a:lnTo>
                  <a:lnTo>
                    <a:pt x="1446" y="4994"/>
                  </a:lnTo>
                  <a:lnTo>
                    <a:pt x="1387" y="4944"/>
                  </a:lnTo>
                  <a:lnTo>
                    <a:pt x="1327" y="4893"/>
                  </a:lnTo>
                  <a:lnTo>
                    <a:pt x="1269" y="4841"/>
                  </a:lnTo>
                  <a:lnTo>
                    <a:pt x="1210" y="4786"/>
                  </a:lnTo>
                  <a:lnTo>
                    <a:pt x="1153" y="4732"/>
                  </a:lnTo>
                  <a:lnTo>
                    <a:pt x="1096" y="4677"/>
                  </a:lnTo>
                  <a:lnTo>
                    <a:pt x="1040" y="4621"/>
                  </a:lnTo>
                  <a:lnTo>
                    <a:pt x="985" y="4564"/>
                  </a:lnTo>
                  <a:lnTo>
                    <a:pt x="930" y="4506"/>
                  </a:lnTo>
                  <a:lnTo>
                    <a:pt x="876" y="4448"/>
                  </a:lnTo>
                  <a:lnTo>
                    <a:pt x="824" y="4388"/>
                  </a:lnTo>
                  <a:lnTo>
                    <a:pt x="772" y="4329"/>
                  </a:lnTo>
                  <a:lnTo>
                    <a:pt x="721" y="4269"/>
                  </a:lnTo>
                  <a:lnTo>
                    <a:pt x="672" y="4209"/>
                  </a:lnTo>
                  <a:lnTo>
                    <a:pt x="624" y="4148"/>
                  </a:lnTo>
                  <a:lnTo>
                    <a:pt x="577" y="4087"/>
                  </a:lnTo>
                  <a:lnTo>
                    <a:pt x="531" y="4025"/>
                  </a:lnTo>
                  <a:lnTo>
                    <a:pt x="487" y="3964"/>
                  </a:lnTo>
                  <a:lnTo>
                    <a:pt x="445" y="3901"/>
                  </a:lnTo>
                  <a:lnTo>
                    <a:pt x="404" y="3840"/>
                  </a:lnTo>
                  <a:lnTo>
                    <a:pt x="364" y="3777"/>
                  </a:lnTo>
                  <a:lnTo>
                    <a:pt x="326" y="3715"/>
                  </a:lnTo>
                  <a:lnTo>
                    <a:pt x="290" y="3653"/>
                  </a:lnTo>
                  <a:lnTo>
                    <a:pt x="256" y="3591"/>
                  </a:lnTo>
                  <a:lnTo>
                    <a:pt x="224" y="3528"/>
                  </a:lnTo>
                  <a:lnTo>
                    <a:pt x="193" y="3467"/>
                  </a:lnTo>
                  <a:lnTo>
                    <a:pt x="165" y="3405"/>
                  </a:lnTo>
                  <a:lnTo>
                    <a:pt x="138" y="3344"/>
                  </a:lnTo>
                  <a:lnTo>
                    <a:pt x="114" y="3283"/>
                  </a:lnTo>
                  <a:lnTo>
                    <a:pt x="92" y="3223"/>
                  </a:lnTo>
                  <a:lnTo>
                    <a:pt x="72" y="3162"/>
                  </a:lnTo>
                  <a:lnTo>
                    <a:pt x="54" y="3103"/>
                  </a:lnTo>
                  <a:lnTo>
                    <a:pt x="39" y="3044"/>
                  </a:lnTo>
                  <a:lnTo>
                    <a:pt x="27" y="2986"/>
                  </a:lnTo>
                  <a:lnTo>
                    <a:pt x="15" y="2927"/>
                  </a:lnTo>
                  <a:lnTo>
                    <a:pt x="8" y="2871"/>
                  </a:lnTo>
                  <a:lnTo>
                    <a:pt x="3" y="2815"/>
                  </a:lnTo>
                  <a:lnTo>
                    <a:pt x="0" y="2759"/>
                  </a:lnTo>
                  <a:lnTo>
                    <a:pt x="1" y="2704"/>
                  </a:lnTo>
                  <a:lnTo>
                    <a:pt x="4" y="2650"/>
                  </a:lnTo>
                  <a:lnTo>
                    <a:pt x="9" y="2598"/>
                  </a:lnTo>
                  <a:lnTo>
                    <a:pt x="18" y="2546"/>
                  </a:lnTo>
                  <a:lnTo>
                    <a:pt x="31" y="2496"/>
                  </a:lnTo>
                  <a:lnTo>
                    <a:pt x="53" y="2420"/>
                  </a:lnTo>
                  <a:lnTo>
                    <a:pt x="81" y="2344"/>
                  </a:lnTo>
                  <a:lnTo>
                    <a:pt x="115" y="2268"/>
                  </a:lnTo>
                  <a:lnTo>
                    <a:pt x="153" y="2192"/>
                  </a:lnTo>
                  <a:lnTo>
                    <a:pt x="195" y="2117"/>
                  </a:lnTo>
                  <a:lnTo>
                    <a:pt x="243" y="2042"/>
                  </a:lnTo>
                  <a:lnTo>
                    <a:pt x="294" y="1969"/>
                  </a:lnTo>
                  <a:lnTo>
                    <a:pt x="351" y="1896"/>
                  </a:lnTo>
                  <a:lnTo>
                    <a:pt x="410" y="1823"/>
                  </a:lnTo>
                  <a:lnTo>
                    <a:pt x="475" y="1750"/>
                  </a:lnTo>
                  <a:lnTo>
                    <a:pt x="543" y="1678"/>
                  </a:lnTo>
                  <a:lnTo>
                    <a:pt x="614" y="1608"/>
                  </a:lnTo>
                  <a:lnTo>
                    <a:pt x="689" y="1538"/>
                  </a:lnTo>
                  <a:lnTo>
                    <a:pt x="767" y="1469"/>
                  </a:lnTo>
                  <a:lnTo>
                    <a:pt x="849" y="1401"/>
                  </a:lnTo>
                  <a:lnTo>
                    <a:pt x="933" y="1334"/>
                  </a:lnTo>
                  <a:lnTo>
                    <a:pt x="1020" y="1267"/>
                  </a:lnTo>
                  <a:lnTo>
                    <a:pt x="1111" y="1203"/>
                  </a:lnTo>
                  <a:lnTo>
                    <a:pt x="1203" y="1139"/>
                  </a:lnTo>
                  <a:lnTo>
                    <a:pt x="1298" y="1076"/>
                  </a:lnTo>
                  <a:lnTo>
                    <a:pt x="1396" y="1014"/>
                  </a:lnTo>
                  <a:lnTo>
                    <a:pt x="1494" y="955"/>
                  </a:lnTo>
                  <a:lnTo>
                    <a:pt x="1596" y="895"/>
                  </a:lnTo>
                  <a:lnTo>
                    <a:pt x="1698" y="838"/>
                  </a:lnTo>
                  <a:lnTo>
                    <a:pt x="1803" y="781"/>
                  </a:lnTo>
                  <a:lnTo>
                    <a:pt x="1910" y="727"/>
                  </a:lnTo>
                  <a:lnTo>
                    <a:pt x="2016" y="674"/>
                  </a:lnTo>
                  <a:lnTo>
                    <a:pt x="2125" y="622"/>
                  </a:lnTo>
                  <a:lnTo>
                    <a:pt x="2234" y="573"/>
                  </a:lnTo>
                  <a:lnTo>
                    <a:pt x="2344" y="525"/>
                  </a:lnTo>
                  <a:lnTo>
                    <a:pt x="2455" y="479"/>
                  </a:lnTo>
                  <a:lnTo>
                    <a:pt x="2566" y="434"/>
                  </a:lnTo>
                  <a:lnTo>
                    <a:pt x="2678" y="391"/>
                  </a:lnTo>
                  <a:lnTo>
                    <a:pt x="2790" y="351"/>
                  </a:lnTo>
                  <a:lnTo>
                    <a:pt x="2902" y="312"/>
                  </a:lnTo>
                  <a:lnTo>
                    <a:pt x="3013" y="275"/>
                  </a:lnTo>
                  <a:lnTo>
                    <a:pt x="3125" y="240"/>
                  </a:lnTo>
                  <a:lnTo>
                    <a:pt x="3236" y="207"/>
                  </a:lnTo>
                  <a:lnTo>
                    <a:pt x="3346" y="177"/>
                  </a:lnTo>
                  <a:lnTo>
                    <a:pt x="3456" y="149"/>
                  </a:lnTo>
                  <a:lnTo>
                    <a:pt x="3565" y="123"/>
                  </a:lnTo>
                  <a:lnTo>
                    <a:pt x="3673" y="99"/>
                  </a:lnTo>
                  <a:lnTo>
                    <a:pt x="3779" y="78"/>
                  </a:lnTo>
                  <a:lnTo>
                    <a:pt x="3885" y="59"/>
                  </a:lnTo>
                  <a:lnTo>
                    <a:pt x="3988" y="43"/>
                  </a:lnTo>
                  <a:lnTo>
                    <a:pt x="4090" y="29"/>
                  </a:lnTo>
                  <a:lnTo>
                    <a:pt x="4190" y="17"/>
                  </a:lnTo>
                  <a:lnTo>
                    <a:pt x="4288" y="9"/>
                  </a:lnTo>
                  <a:lnTo>
                    <a:pt x="4384" y="3"/>
                  </a:lnTo>
                  <a:lnTo>
                    <a:pt x="4478" y="0"/>
                  </a:lnTo>
                  <a:lnTo>
                    <a:pt x="4569" y="0"/>
                  </a:lnTo>
                  <a:lnTo>
                    <a:pt x="4657" y="2"/>
                  </a:lnTo>
                  <a:lnTo>
                    <a:pt x="4743" y="7"/>
                  </a:lnTo>
                  <a:lnTo>
                    <a:pt x="4825" y="15"/>
                  </a:lnTo>
                  <a:lnTo>
                    <a:pt x="4905" y="28"/>
                  </a:lnTo>
                  <a:lnTo>
                    <a:pt x="4981" y="42"/>
                  </a:lnTo>
                  <a:lnTo>
                    <a:pt x="5055" y="59"/>
                  </a:lnTo>
                  <a:lnTo>
                    <a:pt x="5124" y="80"/>
                  </a:lnTo>
                  <a:lnTo>
                    <a:pt x="5189" y="104"/>
                  </a:lnTo>
                  <a:lnTo>
                    <a:pt x="5252" y="131"/>
                  </a:lnTo>
                  <a:lnTo>
                    <a:pt x="5309" y="161"/>
                  </a:lnTo>
                  <a:lnTo>
                    <a:pt x="5363" y="195"/>
                  </a:lnTo>
                  <a:lnTo>
                    <a:pt x="5412" y="232"/>
                  </a:lnTo>
                  <a:lnTo>
                    <a:pt x="5457" y="2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5808663" y="4654550"/>
              <a:ext cx="1674812" cy="1679575"/>
            </a:xfrm>
            <a:custGeom>
              <a:avLst/>
              <a:gdLst>
                <a:gd name="T0" fmla="*/ 5151 w 5271"/>
                <a:gd name="T1" fmla="*/ 331 h 5288"/>
                <a:gd name="T2" fmla="*/ 5231 w 5271"/>
                <a:gd name="T3" fmla="*/ 554 h 5288"/>
                <a:gd name="T4" fmla="*/ 5268 w 5271"/>
                <a:gd name="T5" fmla="*/ 834 h 5288"/>
                <a:gd name="T6" fmla="*/ 5265 w 5271"/>
                <a:gd name="T7" fmla="*/ 1163 h 5288"/>
                <a:gd name="T8" fmla="*/ 5223 w 5271"/>
                <a:gd name="T9" fmla="*/ 1529 h 5288"/>
                <a:gd name="T10" fmla="*/ 5147 w 5271"/>
                <a:gd name="T11" fmla="*/ 1923 h 5288"/>
                <a:gd name="T12" fmla="*/ 5037 w 5271"/>
                <a:gd name="T13" fmla="*/ 2335 h 5288"/>
                <a:gd name="T14" fmla="*/ 4898 w 5271"/>
                <a:gd name="T15" fmla="*/ 2756 h 5288"/>
                <a:gd name="T16" fmla="*/ 4732 w 5271"/>
                <a:gd name="T17" fmla="*/ 3175 h 5288"/>
                <a:gd name="T18" fmla="*/ 4541 w 5271"/>
                <a:gd name="T19" fmla="*/ 3583 h 5288"/>
                <a:gd name="T20" fmla="*/ 4329 w 5271"/>
                <a:gd name="T21" fmla="*/ 3971 h 5288"/>
                <a:gd name="T22" fmla="*/ 4097 w 5271"/>
                <a:gd name="T23" fmla="*/ 4327 h 5288"/>
                <a:gd name="T24" fmla="*/ 3849 w 5271"/>
                <a:gd name="T25" fmla="*/ 4641 h 5288"/>
                <a:gd name="T26" fmla="*/ 3587 w 5271"/>
                <a:gd name="T27" fmla="*/ 4907 h 5288"/>
                <a:gd name="T28" fmla="*/ 3314 w 5271"/>
                <a:gd name="T29" fmla="*/ 5111 h 5288"/>
                <a:gd name="T30" fmla="*/ 3032 w 5271"/>
                <a:gd name="T31" fmla="*/ 5245 h 5288"/>
                <a:gd name="T32" fmla="*/ 2813 w 5271"/>
                <a:gd name="T33" fmla="*/ 5288 h 5288"/>
                <a:gd name="T34" fmla="*/ 2594 w 5271"/>
                <a:gd name="T35" fmla="*/ 5271 h 5288"/>
                <a:gd name="T36" fmla="*/ 2357 w 5271"/>
                <a:gd name="T37" fmla="*/ 5204 h 5288"/>
                <a:gd name="T38" fmla="*/ 2105 w 5271"/>
                <a:gd name="T39" fmla="*/ 5094 h 5288"/>
                <a:gd name="T40" fmla="*/ 1847 w 5271"/>
                <a:gd name="T41" fmla="*/ 4948 h 5288"/>
                <a:gd name="T42" fmla="*/ 1585 w 5271"/>
                <a:gd name="T43" fmla="*/ 4768 h 5288"/>
                <a:gd name="T44" fmla="*/ 1326 w 5271"/>
                <a:gd name="T45" fmla="*/ 4561 h 5288"/>
                <a:gd name="T46" fmla="*/ 1076 w 5271"/>
                <a:gd name="T47" fmla="*/ 4334 h 5288"/>
                <a:gd name="T48" fmla="*/ 839 w 5271"/>
                <a:gd name="T49" fmla="*/ 4089 h 5288"/>
                <a:gd name="T50" fmla="*/ 620 w 5271"/>
                <a:gd name="T51" fmla="*/ 3833 h 5288"/>
                <a:gd name="T52" fmla="*/ 426 w 5271"/>
                <a:gd name="T53" fmla="*/ 3573 h 5288"/>
                <a:gd name="T54" fmla="*/ 263 w 5271"/>
                <a:gd name="T55" fmla="*/ 3311 h 5288"/>
                <a:gd name="T56" fmla="*/ 134 w 5271"/>
                <a:gd name="T57" fmla="*/ 3056 h 5288"/>
                <a:gd name="T58" fmla="*/ 45 w 5271"/>
                <a:gd name="T59" fmla="*/ 2811 h 5288"/>
                <a:gd name="T60" fmla="*/ 3 w 5271"/>
                <a:gd name="T61" fmla="*/ 2582 h 5288"/>
                <a:gd name="T62" fmla="*/ 11 w 5271"/>
                <a:gd name="T63" fmla="*/ 2374 h 5288"/>
                <a:gd name="T64" fmla="*/ 101 w 5271"/>
                <a:gd name="T65" fmla="*/ 2114 h 5288"/>
                <a:gd name="T66" fmla="*/ 272 w 5271"/>
                <a:gd name="T67" fmla="*/ 1837 h 5288"/>
                <a:gd name="T68" fmla="*/ 506 w 5271"/>
                <a:gd name="T69" fmla="*/ 1568 h 5288"/>
                <a:gd name="T70" fmla="*/ 797 w 5271"/>
                <a:gd name="T71" fmla="*/ 1312 h 5288"/>
                <a:gd name="T72" fmla="*/ 1132 w 5271"/>
                <a:gd name="T73" fmla="*/ 1071 h 5288"/>
                <a:gd name="T74" fmla="*/ 1503 w 5271"/>
                <a:gd name="T75" fmla="*/ 847 h 5288"/>
                <a:gd name="T76" fmla="*/ 1900 w 5271"/>
                <a:gd name="T77" fmla="*/ 643 h 5288"/>
                <a:gd name="T78" fmla="*/ 2312 w 5271"/>
                <a:gd name="T79" fmla="*/ 462 h 5288"/>
                <a:gd name="T80" fmla="*/ 2732 w 5271"/>
                <a:gd name="T81" fmla="*/ 307 h 5288"/>
                <a:gd name="T82" fmla="*/ 3148 w 5271"/>
                <a:gd name="T83" fmla="*/ 181 h 5288"/>
                <a:gd name="T84" fmla="*/ 3550 w 5271"/>
                <a:gd name="T85" fmla="*/ 86 h 5288"/>
                <a:gd name="T86" fmla="*/ 3931 w 5271"/>
                <a:gd name="T87" fmla="*/ 24 h 5288"/>
                <a:gd name="T88" fmla="*/ 4277 w 5271"/>
                <a:gd name="T89" fmla="*/ 0 h 5288"/>
                <a:gd name="T90" fmla="*/ 4582 w 5271"/>
                <a:gd name="T91" fmla="*/ 15 h 5288"/>
                <a:gd name="T92" fmla="*/ 4834 w 5271"/>
                <a:gd name="T93" fmla="*/ 72 h 5288"/>
                <a:gd name="T94" fmla="*/ 5024 w 5271"/>
                <a:gd name="T95" fmla="*/ 175 h 5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1" h="5288">
                  <a:moveTo>
                    <a:pt x="5061" y="208"/>
                  </a:moveTo>
                  <a:lnTo>
                    <a:pt x="5094" y="245"/>
                  </a:lnTo>
                  <a:lnTo>
                    <a:pt x="5124" y="286"/>
                  </a:lnTo>
                  <a:lnTo>
                    <a:pt x="5151" y="331"/>
                  </a:lnTo>
                  <a:lnTo>
                    <a:pt x="5176" y="381"/>
                  </a:lnTo>
                  <a:lnTo>
                    <a:pt x="5196" y="434"/>
                  </a:lnTo>
                  <a:lnTo>
                    <a:pt x="5216" y="493"/>
                  </a:lnTo>
                  <a:lnTo>
                    <a:pt x="5231" y="554"/>
                  </a:lnTo>
                  <a:lnTo>
                    <a:pt x="5245" y="619"/>
                  </a:lnTo>
                  <a:lnTo>
                    <a:pt x="5255" y="688"/>
                  </a:lnTo>
                  <a:lnTo>
                    <a:pt x="5263" y="759"/>
                  </a:lnTo>
                  <a:lnTo>
                    <a:pt x="5268" y="834"/>
                  </a:lnTo>
                  <a:lnTo>
                    <a:pt x="5271" y="912"/>
                  </a:lnTo>
                  <a:lnTo>
                    <a:pt x="5271" y="993"/>
                  </a:lnTo>
                  <a:lnTo>
                    <a:pt x="5269" y="1077"/>
                  </a:lnTo>
                  <a:lnTo>
                    <a:pt x="5265" y="1163"/>
                  </a:lnTo>
                  <a:lnTo>
                    <a:pt x="5258" y="1252"/>
                  </a:lnTo>
                  <a:lnTo>
                    <a:pt x="5249" y="1342"/>
                  </a:lnTo>
                  <a:lnTo>
                    <a:pt x="5237" y="1434"/>
                  </a:lnTo>
                  <a:lnTo>
                    <a:pt x="5223" y="1529"/>
                  </a:lnTo>
                  <a:lnTo>
                    <a:pt x="5208" y="1625"/>
                  </a:lnTo>
                  <a:lnTo>
                    <a:pt x="5189" y="1723"/>
                  </a:lnTo>
                  <a:lnTo>
                    <a:pt x="5169" y="1823"/>
                  </a:lnTo>
                  <a:lnTo>
                    <a:pt x="5147" y="1923"/>
                  </a:lnTo>
                  <a:lnTo>
                    <a:pt x="5123" y="2025"/>
                  </a:lnTo>
                  <a:lnTo>
                    <a:pt x="5096" y="2127"/>
                  </a:lnTo>
                  <a:lnTo>
                    <a:pt x="5067" y="2231"/>
                  </a:lnTo>
                  <a:lnTo>
                    <a:pt x="5037" y="2335"/>
                  </a:lnTo>
                  <a:lnTo>
                    <a:pt x="5006" y="2440"/>
                  </a:lnTo>
                  <a:lnTo>
                    <a:pt x="4972" y="2546"/>
                  </a:lnTo>
                  <a:lnTo>
                    <a:pt x="4936" y="2651"/>
                  </a:lnTo>
                  <a:lnTo>
                    <a:pt x="4898" y="2756"/>
                  </a:lnTo>
                  <a:lnTo>
                    <a:pt x="4859" y="2861"/>
                  </a:lnTo>
                  <a:lnTo>
                    <a:pt x="4818" y="2967"/>
                  </a:lnTo>
                  <a:lnTo>
                    <a:pt x="4776" y="3072"/>
                  </a:lnTo>
                  <a:lnTo>
                    <a:pt x="4732" y="3175"/>
                  </a:lnTo>
                  <a:lnTo>
                    <a:pt x="4687" y="3279"/>
                  </a:lnTo>
                  <a:lnTo>
                    <a:pt x="4639" y="3381"/>
                  </a:lnTo>
                  <a:lnTo>
                    <a:pt x="4591" y="3483"/>
                  </a:lnTo>
                  <a:lnTo>
                    <a:pt x="4541" y="3583"/>
                  </a:lnTo>
                  <a:lnTo>
                    <a:pt x="4490" y="3683"/>
                  </a:lnTo>
                  <a:lnTo>
                    <a:pt x="4437" y="3780"/>
                  </a:lnTo>
                  <a:lnTo>
                    <a:pt x="4384" y="3876"/>
                  </a:lnTo>
                  <a:lnTo>
                    <a:pt x="4329" y="3971"/>
                  </a:lnTo>
                  <a:lnTo>
                    <a:pt x="4272" y="4063"/>
                  </a:lnTo>
                  <a:lnTo>
                    <a:pt x="4215" y="4153"/>
                  </a:lnTo>
                  <a:lnTo>
                    <a:pt x="4156" y="4240"/>
                  </a:lnTo>
                  <a:lnTo>
                    <a:pt x="4097" y="4327"/>
                  </a:lnTo>
                  <a:lnTo>
                    <a:pt x="4036" y="4410"/>
                  </a:lnTo>
                  <a:lnTo>
                    <a:pt x="3975" y="4490"/>
                  </a:lnTo>
                  <a:lnTo>
                    <a:pt x="3912" y="4567"/>
                  </a:lnTo>
                  <a:lnTo>
                    <a:pt x="3849" y="4641"/>
                  </a:lnTo>
                  <a:lnTo>
                    <a:pt x="3785" y="4713"/>
                  </a:lnTo>
                  <a:lnTo>
                    <a:pt x="3720" y="4781"/>
                  </a:lnTo>
                  <a:lnTo>
                    <a:pt x="3654" y="4845"/>
                  </a:lnTo>
                  <a:lnTo>
                    <a:pt x="3587" y="4907"/>
                  </a:lnTo>
                  <a:lnTo>
                    <a:pt x="3520" y="4963"/>
                  </a:lnTo>
                  <a:lnTo>
                    <a:pt x="3452" y="5017"/>
                  </a:lnTo>
                  <a:lnTo>
                    <a:pt x="3383" y="5066"/>
                  </a:lnTo>
                  <a:lnTo>
                    <a:pt x="3314" y="5111"/>
                  </a:lnTo>
                  <a:lnTo>
                    <a:pt x="3245" y="5151"/>
                  </a:lnTo>
                  <a:lnTo>
                    <a:pt x="3174" y="5188"/>
                  </a:lnTo>
                  <a:lnTo>
                    <a:pt x="3104" y="5219"/>
                  </a:lnTo>
                  <a:lnTo>
                    <a:pt x="3032" y="5245"/>
                  </a:lnTo>
                  <a:lnTo>
                    <a:pt x="2962" y="5267"/>
                  </a:lnTo>
                  <a:lnTo>
                    <a:pt x="2913" y="5277"/>
                  </a:lnTo>
                  <a:lnTo>
                    <a:pt x="2864" y="5284"/>
                  </a:lnTo>
                  <a:lnTo>
                    <a:pt x="2813" y="5288"/>
                  </a:lnTo>
                  <a:lnTo>
                    <a:pt x="2761" y="5288"/>
                  </a:lnTo>
                  <a:lnTo>
                    <a:pt x="2706" y="5286"/>
                  </a:lnTo>
                  <a:lnTo>
                    <a:pt x="2651" y="5280"/>
                  </a:lnTo>
                  <a:lnTo>
                    <a:pt x="2594" y="5271"/>
                  </a:lnTo>
                  <a:lnTo>
                    <a:pt x="2536" y="5259"/>
                  </a:lnTo>
                  <a:lnTo>
                    <a:pt x="2478" y="5243"/>
                  </a:lnTo>
                  <a:lnTo>
                    <a:pt x="2417" y="5225"/>
                  </a:lnTo>
                  <a:lnTo>
                    <a:pt x="2357" y="5204"/>
                  </a:lnTo>
                  <a:lnTo>
                    <a:pt x="2295" y="5181"/>
                  </a:lnTo>
                  <a:lnTo>
                    <a:pt x="2232" y="5155"/>
                  </a:lnTo>
                  <a:lnTo>
                    <a:pt x="2169" y="5126"/>
                  </a:lnTo>
                  <a:lnTo>
                    <a:pt x="2105" y="5094"/>
                  </a:lnTo>
                  <a:lnTo>
                    <a:pt x="2042" y="5062"/>
                  </a:lnTo>
                  <a:lnTo>
                    <a:pt x="1977" y="5026"/>
                  </a:lnTo>
                  <a:lnTo>
                    <a:pt x="1911" y="4988"/>
                  </a:lnTo>
                  <a:lnTo>
                    <a:pt x="1847" y="4948"/>
                  </a:lnTo>
                  <a:lnTo>
                    <a:pt x="1781" y="4906"/>
                  </a:lnTo>
                  <a:lnTo>
                    <a:pt x="1716" y="4862"/>
                  </a:lnTo>
                  <a:lnTo>
                    <a:pt x="1650" y="4816"/>
                  </a:lnTo>
                  <a:lnTo>
                    <a:pt x="1585" y="4768"/>
                  </a:lnTo>
                  <a:lnTo>
                    <a:pt x="1520" y="4719"/>
                  </a:lnTo>
                  <a:lnTo>
                    <a:pt x="1455" y="4668"/>
                  </a:lnTo>
                  <a:lnTo>
                    <a:pt x="1390" y="4616"/>
                  </a:lnTo>
                  <a:lnTo>
                    <a:pt x="1326" y="4561"/>
                  </a:lnTo>
                  <a:lnTo>
                    <a:pt x="1262" y="4506"/>
                  </a:lnTo>
                  <a:lnTo>
                    <a:pt x="1200" y="4450"/>
                  </a:lnTo>
                  <a:lnTo>
                    <a:pt x="1137" y="4392"/>
                  </a:lnTo>
                  <a:lnTo>
                    <a:pt x="1076" y="4334"/>
                  </a:lnTo>
                  <a:lnTo>
                    <a:pt x="1015" y="4273"/>
                  </a:lnTo>
                  <a:lnTo>
                    <a:pt x="956" y="4213"/>
                  </a:lnTo>
                  <a:lnTo>
                    <a:pt x="896" y="4151"/>
                  </a:lnTo>
                  <a:lnTo>
                    <a:pt x="839" y="4089"/>
                  </a:lnTo>
                  <a:lnTo>
                    <a:pt x="782" y="4026"/>
                  </a:lnTo>
                  <a:lnTo>
                    <a:pt x="727" y="3963"/>
                  </a:lnTo>
                  <a:lnTo>
                    <a:pt x="674" y="3898"/>
                  </a:lnTo>
                  <a:lnTo>
                    <a:pt x="620" y="3833"/>
                  </a:lnTo>
                  <a:lnTo>
                    <a:pt x="570" y="3769"/>
                  </a:lnTo>
                  <a:lnTo>
                    <a:pt x="521" y="3703"/>
                  </a:lnTo>
                  <a:lnTo>
                    <a:pt x="473" y="3639"/>
                  </a:lnTo>
                  <a:lnTo>
                    <a:pt x="426" y="3573"/>
                  </a:lnTo>
                  <a:lnTo>
                    <a:pt x="383" y="3507"/>
                  </a:lnTo>
                  <a:lnTo>
                    <a:pt x="341" y="3442"/>
                  </a:lnTo>
                  <a:lnTo>
                    <a:pt x="301" y="3377"/>
                  </a:lnTo>
                  <a:lnTo>
                    <a:pt x="263" y="3311"/>
                  </a:lnTo>
                  <a:lnTo>
                    <a:pt x="227" y="3247"/>
                  </a:lnTo>
                  <a:lnTo>
                    <a:pt x="194" y="3183"/>
                  </a:lnTo>
                  <a:lnTo>
                    <a:pt x="163" y="3120"/>
                  </a:lnTo>
                  <a:lnTo>
                    <a:pt x="134" y="3056"/>
                  </a:lnTo>
                  <a:lnTo>
                    <a:pt x="107" y="2994"/>
                  </a:lnTo>
                  <a:lnTo>
                    <a:pt x="84" y="2932"/>
                  </a:lnTo>
                  <a:lnTo>
                    <a:pt x="63" y="2871"/>
                  </a:lnTo>
                  <a:lnTo>
                    <a:pt x="45" y="2811"/>
                  </a:lnTo>
                  <a:lnTo>
                    <a:pt x="31" y="2752"/>
                  </a:lnTo>
                  <a:lnTo>
                    <a:pt x="18" y="2694"/>
                  </a:lnTo>
                  <a:lnTo>
                    <a:pt x="9" y="2638"/>
                  </a:lnTo>
                  <a:lnTo>
                    <a:pt x="3" y="2582"/>
                  </a:lnTo>
                  <a:lnTo>
                    <a:pt x="0" y="2528"/>
                  </a:lnTo>
                  <a:lnTo>
                    <a:pt x="0" y="2475"/>
                  </a:lnTo>
                  <a:lnTo>
                    <a:pt x="4" y="2425"/>
                  </a:lnTo>
                  <a:lnTo>
                    <a:pt x="11" y="2374"/>
                  </a:lnTo>
                  <a:lnTo>
                    <a:pt x="22" y="2326"/>
                  </a:lnTo>
                  <a:lnTo>
                    <a:pt x="44" y="2255"/>
                  </a:lnTo>
                  <a:lnTo>
                    <a:pt x="70" y="2185"/>
                  </a:lnTo>
                  <a:lnTo>
                    <a:pt x="101" y="2114"/>
                  </a:lnTo>
                  <a:lnTo>
                    <a:pt x="137" y="2044"/>
                  </a:lnTo>
                  <a:lnTo>
                    <a:pt x="177" y="1974"/>
                  </a:lnTo>
                  <a:lnTo>
                    <a:pt x="222" y="1905"/>
                  </a:lnTo>
                  <a:lnTo>
                    <a:pt x="272" y="1837"/>
                  </a:lnTo>
                  <a:lnTo>
                    <a:pt x="324" y="1768"/>
                  </a:lnTo>
                  <a:lnTo>
                    <a:pt x="381" y="1701"/>
                  </a:lnTo>
                  <a:lnTo>
                    <a:pt x="442" y="1634"/>
                  </a:lnTo>
                  <a:lnTo>
                    <a:pt x="506" y="1568"/>
                  </a:lnTo>
                  <a:lnTo>
                    <a:pt x="574" y="1503"/>
                  </a:lnTo>
                  <a:lnTo>
                    <a:pt x="645" y="1438"/>
                  </a:lnTo>
                  <a:lnTo>
                    <a:pt x="719" y="1375"/>
                  </a:lnTo>
                  <a:lnTo>
                    <a:pt x="797" y="1312"/>
                  </a:lnTo>
                  <a:lnTo>
                    <a:pt x="877" y="1251"/>
                  </a:lnTo>
                  <a:lnTo>
                    <a:pt x="959" y="1189"/>
                  </a:lnTo>
                  <a:lnTo>
                    <a:pt x="1044" y="1130"/>
                  </a:lnTo>
                  <a:lnTo>
                    <a:pt x="1132" y="1071"/>
                  </a:lnTo>
                  <a:lnTo>
                    <a:pt x="1221" y="1013"/>
                  </a:lnTo>
                  <a:lnTo>
                    <a:pt x="1314" y="956"/>
                  </a:lnTo>
                  <a:lnTo>
                    <a:pt x="1407" y="901"/>
                  </a:lnTo>
                  <a:lnTo>
                    <a:pt x="1503" y="847"/>
                  </a:lnTo>
                  <a:lnTo>
                    <a:pt x="1600" y="794"/>
                  </a:lnTo>
                  <a:lnTo>
                    <a:pt x="1698" y="742"/>
                  </a:lnTo>
                  <a:lnTo>
                    <a:pt x="1799" y="692"/>
                  </a:lnTo>
                  <a:lnTo>
                    <a:pt x="1900" y="643"/>
                  </a:lnTo>
                  <a:lnTo>
                    <a:pt x="2002" y="595"/>
                  </a:lnTo>
                  <a:lnTo>
                    <a:pt x="2105" y="549"/>
                  </a:lnTo>
                  <a:lnTo>
                    <a:pt x="2209" y="505"/>
                  </a:lnTo>
                  <a:lnTo>
                    <a:pt x="2312" y="462"/>
                  </a:lnTo>
                  <a:lnTo>
                    <a:pt x="2417" y="421"/>
                  </a:lnTo>
                  <a:lnTo>
                    <a:pt x="2523" y="381"/>
                  </a:lnTo>
                  <a:lnTo>
                    <a:pt x="2627" y="343"/>
                  </a:lnTo>
                  <a:lnTo>
                    <a:pt x="2732" y="307"/>
                  </a:lnTo>
                  <a:lnTo>
                    <a:pt x="2837" y="272"/>
                  </a:lnTo>
                  <a:lnTo>
                    <a:pt x="2941" y="241"/>
                  </a:lnTo>
                  <a:lnTo>
                    <a:pt x="3045" y="210"/>
                  </a:lnTo>
                  <a:lnTo>
                    <a:pt x="3148" y="181"/>
                  </a:lnTo>
                  <a:lnTo>
                    <a:pt x="3251" y="154"/>
                  </a:lnTo>
                  <a:lnTo>
                    <a:pt x="3351" y="129"/>
                  </a:lnTo>
                  <a:lnTo>
                    <a:pt x="3452" y="106"/>
                  </a:lnTo>
                  <a:lnTo>
                    <a:pt x="3550" y="86"/>
                  </a:lnTo>
                  <a:lnTo>
                    <a:pt x="3649" y="67"/>
                  </a:lnTo>
                  <a:lnTo>
                    <a:pt x="3744" y="51"/>
                  </a:lnTo>
                  <a:lnTo>
                    <a:pt x="3838" y="37"/>
                  </a:lnTo>
                  <a:lnTo>
                    <a:pt x="3931" y="24"/>
                  </a:lnTo>
                  <a:lnTo>
                    <a:pt x="4021" y="15"/>
                  </a:lnTo>
                  <a:lnTo>
                    <a:pt x="4109" y="8"/>
                  </a:lnTo>
                  <a:lnTo>
                    <a:pt x="4194" y="3"/>
                  </a:lnTo>
                  <a:lnTo>
                    <a:pt x="4277" y="0"/>
                  </a:lnTo>
                  <a:lnTo>
                    <a:pt x="4358" y="0"/>
                  </a:lnTo>
                  <a:lnTo>
                    <a:pt x="4435" y="3"/>
                  </a:lnTo>
                  <a:lnTo>
                    <a:pt x="4510" y="8"/>
                  </a:lnTo>
                  <a:lnTo>
                    <a:pt x="4582" y="15"/>
                  </a:lnTo>
                  <a:lnTo>
                    <a:pt x="4651" y="25"/>
                  </a:lnTo>
                  <a:lnTo>
                    <a:pt x="4715" y="39"/>
                  </a:lnTo>
                  <a:lnTo>
                    <a:pt x="4777" y="54"/>
                  </a:lnTo>
                  <a:lnTo>
                    <a:pt x="4834" y="72"/>
                  </a:lnTo>
                  <a:lnTo>
                    <a:pt x="4888" y="94"/>
                  </a:lnTo>
                  <a:lnTo>
                    <a:pt x="4938" y="118"/>
                  </a:lnTo>
                  <a:lnTo>
                    <a:pt x="4983" y="144"/>
                  </a:lnTo>
                  <a:lnTo>
                    <a:pt x="5024" y="175"/>
                  </a:lnTo>
                  <a:lnTo>
                    <a:pt x="5061" y="208"/>
                  </a:lnTo>
                  <a:close/>
                </a:path>
              </a:pathLst>
            </a:custGeom>
            <a:solidFill>
              <a:srgbClr val="B5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808663" y="4962525"/>
              <a:ext cx="1373187" cy="1371600"/>
            </a:xfrm>
            <a:custGeom>
              <a:avLst/>
              <a:gdLst>
                <a:gd name="T0" fmla="*/ 78 w 4323"/>
                <a:gd name="T1" fmla="*/ 1219 h 4320"/>
                <a:gd name="T2" fmla="*/ 202 w 4323"/>
                <a:gd name="T3" fmla="*/ 1038 h 4320"/>
                <a:gd name="T4" fmla="*/ 378 w 4323"/>
                <a:gd name="T5" fmla="*/ 866 h 4320"/>
                <a:gd name="T6" fmla="*/ 599 w 4323"/>
                <a:gd name="T7" fmla="*/ 703 h 4320"/>
                <a:gd name="T8" fmla="*/ 856 w 4323"/>
                <a:gd name="T9" fmla="*/ 552 h 4320"/>
                <a:gd name="T10" fmla="*/ 1142 w 4323"/>
                <a:gd name="T11" fmla="*/ 416 h 4320"/>
                <a:gd name="T12" fmla="*/ 1450 w 4323"/>
                <a:gd name="T13" fmla="*/ 295 h 4320"/>
                <a:gd name="T14" fmla="*/ 1773 w 4323"/>
                <a:gd name="T15" fmla="*/ 192 h 4320"/>
                <a:gd name="T16" fmla="*/ 2103 w 4323"/>
                <a:gd name="T17" fmla="*/ 109 h 4320"/>
                <a:gd name="T18" fmla="*/ 2433 w 4323"/>
                <a:gd name="T19" fmla="*/ 48 h 4320"/>
                <a:gd name="T20" fmla="*/ 2757 w 4323"/>
                <a:gd name="T21" fmla="*/ 11 h 4320"/>
                <a:gd name="T22" fmla="*/ 3064 w 4323"/>
                <a:gd name="T23" fmla="*/ 0 h 4320"/>
                <a:gd name="T24" fmla="*/ 3350 w 4323"/>
                <a:gd name="T25" fmla="*/ 16 h 4320"/>
                <a:gd name="T26" fmla="*/ 3607 w 4323"/>
                <a:gd name="T27" fmla="*/ 61 h 4320"/>
                <a:gd name="T28" fmla="*/ 3826 w 4323"/>
                <a:gd name="T29" fmla="*/ 139 h 4320"/>
                <a:gd name="T30" fmla="*/ 4002 w 4323"/>
                <a:gd name="T31" fmla="*/ 251 h 4320"/>
                <a:gd name="T32" fmla="*/ 4131 w 4323"/>
                <a:gd name="T33" fmla="*/ 402 h 4320"/>
                <a:gd name="T34" fmla="*/ 4225 w 4323"/>
                <a:gd name="T35" fmla="*/ 599 h 4320"/>
                <a:gd name="T36" fmla="*/ 4287 w 4323"/>
                <a:gd name="T37" fmla="*/ 838 h 4320"/>
                <a:gd name="T38" fmla="*/ 4317 w 4323"/>
                <a:gd name="T39" fmla="*/ 1111 h 4320"/>
                <a:gd name="T40" fmla="*/ 4321 w 4323"/>
                <a:gd name="T41" fmla="*/ 1408 h 4320"/>
                <a:gd name="T42" fmla="*/ 4296 w 4323"/>
                <a:gd name="T43" fmla="*/ 1725 h 4320"/>
                <a:gd name="T44" fmla="*/ 4246 w 4323"/>
                <a:gd name="T45" fmla="*/ 2052 h 4320"/>
                <a:gd name="T46" fmla="*/ 4174 w 4323"/>
                <a:gd name="T47" fmla="*/ 2383 h 4320"/>
                <a:gd name="T48" fmla="*/ 4081 w 4323"/>
                <a:gd name="T49" fmla="*/ 2711 h 4320"/>
                <a:gd name="T50" fmla="*/ 3969 w 4323"/>
                <a:gd name="T51" fmla="*/ 3027 h 4320"/>
                <a:gd name="T52" fmla="*/ 3840 w 4323"/>
                <a:gd name="T53" fmla="*/ 3325 h 4320"/>
                <a:gd name="T54" fmla="*/ 3695 w 4323"/>
                <a:gd name="T55" fmla="*/ 3597 h 4320"/>
                <a:gd name="T56" fmla="*/ 3538 w 4323"/>
                <a:gd name="T57" fmla="*/ 3837 h 4320"/>
                <a:gd name="T58" fmla="*/ 3370 w 4323"/>
                <a:gd name="T59" fmla="*/ 4036 h 4320"/>
                <a:gd name="T60" fmla="*/ 3192 w 4323"/>
                <a:gd name="T61" fmla="*/ 4188 h 4320"/>
                <a:gd name="T62" fmla="*/ 3009 w 4323"/>
                <a:gd name="T63" fmla="*/ 4283 h 4320"/>
                <a:gd name="T64" fmla="*/ 2813 w 4323"/>
                <a:gd name="T65" fmla="*/ 4320 h 4320"/>
                <a:gd name="T66" fmla="*/ 2594 w 4323"/>
                <a:gd name="T67" fmla="*/ 4303 h 4320"/>
                <a:gd name="T68" fmla="*/ 2357 w 4323"/>
                <a:gd name="T69" fmla="*/ 4236 h 4320"/>
                <a:gd name="T70" fmla="*/ 2105 w 4323"/>
                <a:gd name="T71" fmla="*/ 4126 h 4320"/>
                <a:gd name="T72" fmla="*/ 1847 w 4323"/>
                <a:gd name="T73" fmla="*/ 3980 h 4320"/>
                <a:gd name="T74" fmla="*/ 1585 w 4323"/>
                <a:gd name="T75" fmla="*/ 3800 h 4320"/>
                <a:gd name="T76" fmla="*/ 1326 w 4323"/>
                <a:gd name="T77" fmla="*/ 3593 h 4320"/>
                <a:gd name="T78" fmla="*/ 1076 w 4323"/>
                <a:gd name="T79" fmla="*/ 3366 h 4320"/>
                <a:gd name="T80" fmla="*/ 839 w 4323"/>
                <a:gd name="T81" fmla="*/ 3121 h 4320"/>
                <a:gd name="T82" fmla="*/ 620 w 4323"/>
                <a:gd name="T83" fmla="*/ 2865 h 4320"/>
                <a:gd name="T84" fmla="*/ 426 w 4323"/>
                <a:gd name="T85" fmla="*/ 2605 h 4320"/>
                <a:gd name="T86" fmla="*/ 263 w 4323"/>
                <a:gd name="T87" fmla="*/ 2343 h 4320"/>
                <a:gd name="T88" fmla="*/ 134 w 4323"/>
                <a:gd name="T89" fmla="*/ 2088 h 4320"/>
                <a:gd name="T90" fmla="*/ 45 w 4323"/>
                <a:gd name="T91" fmla="*/ 1843 h 4320"/>
                <a:gd name="T92" fmla="*/ 3 w 4323"/>
                <a:gd name="T93" fmla="*/ 1614 h 4320"/>
                <a:gd name="T94" fmla="*/ 11 w 4323"/>
                <a:gd name="T95" fmla="*/ 1406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23" h="4320">
                  <a:moveTo>
                    <a:pt x="22" y="1358"/>
                  </a:moveTo>
                  <a:lnTo>
                    <a:pt x="37" y="1312"/>
                  </a:lnTo>
                  <a:lnTo>
                    <a:pt x="55" y="1265"/>
                  </a:lnTo>
                  <a:lnTo>
                    <a:pt x="78" y="1219"/>
                  </a:lnTo>
                  <a:lnTo>
                    <a:pt x="103" y="1174"/>
                  </a:lnTo>
                  <a:lnTo>
                    <a:pt x="133" y="1127"/>
                  </a:lnTo>
                  <a:lnTo>
                    <a:pt x="166" y="1082"/>
                  </a:lnTo>
                  <a:lnTo>
                    <a:pt x="202" y="1038"/>
                  </a:lnTo>
                  <a:lnTo>
                    <a:pt x="242" y="994"/>
                  </a:lnTo>
                  <a:lnTo>
                    <a:pt x="285" y="951"/>
                  </a:lnTo>
                  <a:lnTo>
                    <a:pt x="330" y="908"/>
                  </a:lnTo>
                  <a:lnTo>
                    <a:pt x="378" y="866"/>
                  </a:lnTo>
                  <a:lnTo>
                    <a:pt x="429" y="824"/>
                  </a:lnTo>
                  <a:lnTo>
                    <a:pt x="484" y="783"/>
                  </a:lnTo>
                  <a:lnTo>
                    <a:pt x="540" y="743"/>
                  </a:lnTo>
                  <a:lnTo>
                    <a:pt x="599" y="703"/>
                  </a:lnTo>
                  <a:lnTo>
                    <a:pt x="660" y="664"/>
                  </a:lnTo>
                  <a:lnTo>
                    <a:pt x="723" y="626"/>
                  </a:lnTo>
                  <a:lnTo>
                    <a:pt x="788" y="589"/>
                  </a:lnTo>
                  <a:lnTo>
                    <a:pt x="856" y="552"/>
                  </a:lnTo>
                  <a:lnTo>
                    <a:pt x="925" y="517"/>
                  </a:lnTo>
                  <a:lnTo>
                    <a:pt x="996" y="483"/>
                  </a:lnTo>
                  <a:lnTo>
                    <a:pt x="1068" y="449"/>
                  </a:lnTo>
                  <a:lnTo>
                    <a:pt x="1142" y="416"/>
                  </a:lnTo>
                  <a:lnTo>
                    <a:pt x="1217" y="384"/>
                  </a:lnTo>
                  <a:lnTo>
                    <a:pt x="1294" y="353"/>
                  </a:lnTo>
                  <a:lnTo>
                    <a:pt x="1372" y="324"/>
                  </a:lnTo>
                  <a:lnTo>
                    <a:pt x="1450" y="295"/>
                  </a:lnTo>
                  <a:lnTo>
                    <a:pt x="1530" y="267"/>
                  </a:lnTo>
                  <a:lnTo>
                    <a:pt x="1610" y="242"/>
                  </a:lnTo>
                  <a:lnTo>
                    <a:pt x="1692" y="216"/>
                  </a:lnTo>
                  <a:lnTo>
                    <a:pt x="1773" y="192"/>
                  </a:lnTo>
                  <a:lnTo>
                    <a:pt x="1855" y="170"/>
                  </a:lnTo>
                  <a:lnTo>
                    <a:pt x="1938" y="148"/>
                  </a:lnTo>
                  <a:lnTo>
                    <a:pt x="2020" y="128"/>
                  </a:lnTo>
                  <a:lnTo>
                    <a:pt x="2103" y="109"/>
                  </a:lnTo>
                  <a:lnTo>
                    <a:pt x="2186" y="92"/>
                  </a:lnTo>
                  <a:lnTo>
                    <a:pt x="2269" y="75"/>
                  </a:lnTo>
                  <a:lnTo>
                    <a:pt x="2351" y="61"/>
                  </a:lnTo>
                  <a:lnTo>
                    <a:pt x="2433" y="48"/>
                  </a:lnTo>
                  <a:lnTo>
                    <a:pt x="2516" y="36"/>
                  </a:lnTo>
                  <a:lnTo>
                    <a:pt x="2597" y="26"/>
                  </a:lnTo>
                  <a:lnTo>
                    <a:pt x="2677" y="18"/>
                  </a:lnTo>
                  <a:lnTo>
                    <a:pt x="2757" y="11"/>
                  </a:lnTo>
                  <a:lnTo>
                    <a:pt x="2835" y="6"/>
                  </a:lnTo>
                  <a:lnTo>
                    <a:pt x="2912" y="2"/>
                  </a:lnTo>
                  <a:lnTo>
                    <a:pt x="2989" y="0"/>
                  </a:lnTo>
                  <a:lnTo>
                    <a:pt x="3064" y="0"/>
                  </a:lnTo>
                  <a:lnTo>
                    <a:pt x="3138" y="1"/>
                  </a:lnTo>
                  <a:lnTo>
                    <a:pt x="3211" y="4"/>
                  </a:lnTo>
                  <a:lnTo>
                    <a:pt x="3282" y="9"/>
                  </a:lnTo>
                  <a:lnTo>
                    <a:pt x="3350" y="16"/>
                  </a:lnTo>
                  <a:lnTo>
                    <a:pt x="3417" y="24"/>
                  </a:lnTo>
                  <a:lnTo>
                    <a:pt x="3483" y="34"/>
                  </a:lnTo>
                  <a:lnTo>
                    <a:pt x="3546" y="47"/>
                  </a:lnTo>
                  <a:lnTo>
                    <a:pt x="3607" y="61"/>
                  </a:lnTo>
                  <a:lnTo>
                    <a:pt x="3665" y="77"/>
                  </a:lnTo>
                  <a:lnTo>
                    <a:pt x="3722" y="96"/>
                  </a:lnTo>
                  <a:lnTo>
                    <a:pt x="3775" y="116"/>
                  </a:lnTo>
                  <a:lnTo>
                    <a:pt x="3826" y="139"/>
                  </a:lnTo>
                  <a:lnTo>
                    <a:pt x="3874" y="164"/>
                  </a:lnTo>
                  <a:lnTo>
                    <a:pt x="3920" y="190"/>
                  </a:lnTo>
                  <a:lnTo>
                    <a:pt x="3963" y="219"/>
                  </a:lnTo>
                  <a:lnTo>
                    <a:pt x="4002" y="251"/>
                  </a:lnTo>
                  <a:lnTo>
                    <a:pt x="4037" y="284"/>
                  </a:lnTo>
                  <a:lnTo>
                    <a:pt x="4071" y="319"/>
                  </a:lnTo>
                  <a:lnTo>
                    <a:pt x="4102" y="359"/>
                  </a:lnTo>
                  <a:lnTo>
                    <a:pt x="4131" y="402"/>
                  </a:lnTo>
                  <a:lnTo>
                    <a:pt x="4157" y="447"/>
                  </a:lnTo>
                  <a:lnTo>
                    <a:pt x="4182" y="495"/>
                  </a:lnTo>
                  <a:lnTo>
                    <a:pt x="4205" y="546"/>
                  </a:lnTo>
                  <a:lnTo>
                    <a:pt x="4225" y="599"/>
                  </a:lnTo>
                  <a:lnTo>
                    <a:pt x="4244" y="656"/>
                  </a:lnTo>
                  <a:lnTo>
                    <a:pt x="4260" y="714"/>
                  </a:lnTo>
                  <a:lnTo>
                    <a:pt x="4274" y="776"/>
                  </a:lnTo>
                  <a:lnTo>
                    <a:pt x="4287" y="838"/>
                  </a:lnTo>
                  <a:lnTo>
                    <a:pt x="4298" y="904"/>
                  </a:lnTo>
                  <a:lnTo>
                    <a:pt x="4306" y="971"/>
                  </a:lnTo>
                  <a:lnTo>
                    <a:pt x="4313" y="1040"/>
                  </a:lnTo>
                  <a:lnTo>
                    <a:pt x="4317" y="1111"/>
                  </a:lnTo>
                  <a:lnTo>
                    <a:pt x="4322" y="1183"/>
                  </a:lnTo>
                  <a:lnTo>
                    <a:pt x="4323" y="1257"/>
                  </a:lnTo>
                  <a:lnTo>
                    <a:pt x="4323" y="1332"/>
                  </a:lnTo>
                  <a:lnTo>
                    <a:pt x="4321" y="1408"/>
                  </a:lnTo>
                  <a:lnTo>
                    <a:pt x="4316" y="1486"/>
                  </a:lnTo>
                  <a:lnTo>
                    <a:pt x="4311" y="1565"/>
                  </a:lnTo>
                  <a:lnTo>
                    <a:pt x="4304" y="1644"/>
                  </a:lnTo>
                  <a:lnTo>
                    <a:pt x="4296" y="1725"/>
                  </a:lnTo>
                  <a:lnTo>
                    <a:pt x="4286" y="1806"/>
                  </a:lnTo>
                  <a:lnTo>
                    <a:pt x="4273" y="1887"/>
                  </a:lnTo>
                  <a:lnTo>
                    <a:pt x="4261" y="1969"/>
                  </a:lnTo>
                  <a:lnTo>
                    <a:pt x="4246" y="2052"/>
                  </a:lnTo>
                  <a:lnTo>
                    <a:pt x="4230" y="2134"/>
                  </a:lnTo>
                  <a:lnTo>
                    <a:pt x="4213" y="2217"/>
                  </a:lnTo>
                  <a:lnTo>
                    <a:pt x="4193" y="2300"/>
                  </a:lnTo>
                  <a:lnTo>
                    <a:pt x="4174" y="2383"/>
                  </a:lnTo>
                  <a:lnTo>
                    <a:pt x="4152" y="2465"/>
                  </a:lnTo>
                  <a:lnTo>
                    <a:pt x="4130" y="2547"/>
                  </a:lnTo>
                  <a:lnTo>
                    <a:pt x="4105" y="2630"/>
                  </a:lnTo>
                  <a:lnTo>
                    <a:pt x="4081" y="2711"/>
                  </a:lnTo>
                  <a:lnTo>
                    <a:pt x="4054" y="2790"/>
                  </a:lnTo>
                  <a:lnTo>
                    <a:pt x="4026" y="2870"/>
                  </a:lnTo>
                  <a:lnTo>
                    <a:pt x="3998" y="2949"/>
                  </a:lnTo>
                  <a:lnTo>
                    <a:pt x="3969" y="3027"/>
                  </a:lnTo>
                  <a:lnTo>
                    <a:pt x="3938" y="3103"/>
                  </a:lnTo>
                  <a:lnTo>
                    <a:pt x="3906" y="3179"/>
                  </a:lnTo>
                  <a:lnTo>
                    <a:pt x="3873" y="3253"/>
                  </a:lnTo>
                  <a:lnTo>
                    <a:pt x="3840" y="3325"/>
                  </a:lnTo>
                  <a:lnTo>
                    <a:pt x="3805" y="3396"/>
                  </a:lnTo>
                  <a:lnTo>
                    <a:pt x="3769" y="3465"/>
                  </a:lnTo>
                  <a:lnTo>
                    <a:pt x="3733" y="3532"/>
                  </a:lnTo>
                  <a:lnTo>
                    <a:pt x="3695" y="3597"/>
                  </a:lnTo>
                  <a:lnTo>
                    <a:pt x="3657" y="3661"/>
                  </a:lnTo>
                  <a:lnTo>
                    <a:pt x="3618" y="3721"/>
                  </a:lnTo>
                  <a:lnTo>
                    <a:pt x="3579" y="3781"/>
                  </a:lnTo>
                  <a:lnTo>
                    <a:pt x="3538" y="3837"/>
                  </a:lnTo>
                  <a:lnTo>
                    <a:pt x="3497" y="3891"/>
                  </a:lnTo>
                  <a:lnTo>
                    <a:pt x="3455" y="3942"/>
                  </a:lnTo>
                  <a:lnTo>
                    <a:pt x="3413" y="3990"/>
                  </a:lnTo>
                  <a:lnTo>
                    <a:pt x="3370" y="4036"/>
                  </a:lnTo>
                  <a:lnTo>
                    <a:pt x="3327" y="4078"/>
                  </a:lnTo>
                  <a:lnTo>
                    <a:pt x="3283" y="4118"/>
                  </a:lnTo>
                  <a:lnTo>
                    <a:pt x="3238" y="4154"/>
                  </a:lnTo>
                  <a:lnTo>
                    <a:pt x="3192" y="4188"/>
                  </a:lnTo>
                  <a:lnTo>
                    <a:pt x="3147" y="4217"/>
                  </a:lnTo>
                  <a:lnTo>
                    <a:pt x="3101" y="4243"/>
                  </a:lnTo>
                  <a:lnTo>
                    <a:pt x="3055" y="4265"/>
                  </a:lnTo>
                  <a:lnTo>
                    <a:pt x="3009" y="4283"/>
                  </a:lnTo>
                  <a:lnTo>
                    <a:pt x="2962" y="4299"/>
                  </a:lnTo>
                  <a:lnTo>
                    <a:pt x="2913" y="4309"/>
                  </a:lnTo>
                  <a:lnTo>
                    <a:pt x="2864" y="4316"/>
                  </a:lnTo>
                  <a:lnTo>
                    <a:pt x="2813" y="4320"/>
                  </a:lnTo>
                  <a:lnTo>
                    <a:pt x="2761" y="4320"/>
                  </a:lnTo>
                  <a:lnTo>
                    <a:pt x="2706" y="4318"/>
                  </a:lnTo>
                  <a:lnTo>
                    <a:pt x="2651" y="4312"/>
                  </a:lnTo>
                  <a:lnTo>
                    <a:pt x="2594" y="4303"/>
                  </a:lnTo>
                  <a:lnTo>
                    <a:pt x="2536" y="4291"/>
                  </a:lnTo>
                  <a:lnTo>
                    <a:pt x="2478" y="4275"/>
                  </a:lnTo>
                  <a:lnTo>
                    <a:pt x="2417" y="4257"/>
                  </a:lnTo>
                  <a:lnTo>
                    <a:pt x="2357" y="4236"/>
                  </a:lnTo>
                  <a:lnTo>
                    <a:pt x="2295" y="4213"/>
                  </a:lnTo>
                  <a:lnTo>
                    <a:pt x="2232" y="4187"/>
                  </a:lnTo>
                  <a:lnTo>
                    <a:pt x="2169" y="4158"/>
                  </a:lnTo>
                  <a:lnTo>
                    <a:pt x="2105" y="4126"/>
                  </a:lnTo>
                  <a:lnTo>
                    <a:pt x="2042" y="4094"/>
                  </a:lnTo>
                  <a:lnTo>
                    <a:pt x="1977" y="4058"/>
                  </a:lnTo>
                  <a:lnTo>
                    <a:pt x="1911" y="4020"/>
                  </a:lnTo>
                  <a:lnTo>
                    <a:pt x="1847" y="3980"/>
                  </a:lnTo>
                  <a:lnTo>
                    <a:pt x="1781" y="3938"/>
                  </a:lnTo>
                  <a:lnTo>
                    <a:pt x="1716" y="3894"/>
                  </a:lnTo>
                  <a:lnTo>
                    <a:pt x="1650" y="3848"/>
                  </a:lnTo>
                  <a:lnTo>
                    <a:pt x="1585" y="3800"/>
                  </a:lnTo>
                  <a:lnTo>
                    <a:pt x="1520" y="3751"/>
                  </a:lnTo>
                  <a:lnTo>
                    <a:pt x="1455" y="3700"/>
                  </a:lnTo>
                  <a:lnTo>
                    <a:pt x="1390" y="3648"/>
                  </a:lnTo>
                  <a:lnTo>
                    <a:pt x="1326" y="3593"/>
                  </a:lnTo>
                  <a:lnTo>
                    <a:pt x="1262" y="3538"/>
                  </a:lnTo>
                  <a:lnTo>
                    <a:pt x="1200" y="3482"/>
                  </a:lnTo>
                  <a:lnTo>
                    <a:pt x="1137" y="3424"/>
                  </a:lnTo>
                  <a:lnTo>
                    <a:pt x="1076" y="3366"/>
                  </a:lnTo>
                  <a:lnTo>
                    <a:pt x="1015" y="3305"/>
                  </a:lnTo>
                  <a:lnTo>
                    <a:pt x="956" y="3245"/>
                  </a:lnTo>
                  <a:lnTo>
                    <a:pt x="896" y="3183"/>
                  </a:lnTo>
                  <a:lnTo>
                    <a:pt x="839" y="3121"/>
                  </a:lnTo>
                  <a:lnTo>
                    <a:pt x="782" y="3058"/>
                  </a:lnTo>
                  <a:lnTo>
                    <a:pt x="727" y="2995"/>
                  </a:lnTo>
                  <a:lnTo>
                    <a:pt x="674" y="2930"/>
                  </a:lnTo>
                  <a:lnTo>
                    <a:pt x="620" y="2865"/>
                  </a:lnTo>
                  <a:lnTo>
                    <a:pt x="570" y="2801"/>
                  </a:lnTo>
                  <a:lnTo>
                    <a:pt x="521" y="2735"/>
                  </a:lnTo>
                  <a:lnTo>
                    <a:pt x="473" y="2671"/>
                  </a:lnTo>
                  <a:lnTo>
                    <a:pt x="426" y="2605"/>
                  </a:lnTo>
                  <a:lnTo>
                    <a:pt x="383" y="2539"/>
                  </a:lnTo>
                  <a:lnTo>
                    <a:pt x="341" y="2474"/>
                  </a:lnTo>
                  <a:lnTo>
                    <a:pt x="301" y="2409"/>
                  </a:lnTo>
                  <a:lnTo>
                    <a:pt x="263" y="2343"/>
                  </a:lnTo>
                  <a:lnTo>
                    <a:pt x="227" y="2279"/>
                  </a:lnTo>
                  <a:lnTo>
                    <a:pt x="194" y="2215"/>
                  </a:lnTo>
                  <a:lnTo>
                    <a:pt x="163" y="2152"/>
                  </a:lnTo>
                  <a:lnTo>
                    <a:pt x="134" y="2088"/>
                  </a:lnTo>
                  <a:lnTo>
                    <a:pt x="107" y="2026"/>
                  </a:lnTo>
                  <a:lnTo>
                    <a:pt x="84" y="1964"/>
                  </a:lnTo>
                  <a:lnTo>
                    <a:pt x="63" y="1903"/>
                  </a:lnTo>
                  <a:lnTo>
                    <a:pt x="45" y="1843"/>
                  </a:lnTo>
                  <a:lnTo>
                    <a:pt x="31" y="1784"/>
                  </a:lnTo>
                  <a:lnTo>
                    <a:pt x="18" y="1726"/>
                  </a:lnTo>
                  <a:lnTo>
                    <a:pt x="9" y="1670"/>
                  </a:lnTo>
                  <a:lnTo>
                    <a:pt x="3" y="1614"/>
                  </a:lnTo>
                  <a:lnTo>
                    <a:pt x="0" y="1560"/>
                  </a:lnTo>
                  <a:lnTo>
                    <a:pt x="0" y="1507"/>
                  </a:lnTo>
                  <a:lnTo>
                    <a:pt x="4" y="1457"/>
                  </a:lnTo>
                  <a:lnTo>
                    <a:pt x="11" y="1406"/>
                  </a:lnTo>
                  <a:lnTo>
                    <a:pt x="22" y="1358"/>
                  </a:lnTo>
                  <a:close/>
                </a:path>
              </a:pathLst>
            </a:custGeom>
            <a:solidFill>
              <a:srgbClr val="0035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5989638" y="5418138"/>
              <a:ext cx="1030287" cy="304800"/>
            </a:xfrm>
            <a:custGeom>
              <a:avLst/>
              <a:gdLst>
                <a:gd name="T0" fmla="*/ 1527 w 3247"/>
                <a:gd name="T1" fmla="*/ 3 h 961"/>
                <a:gd name="T2" fmla="*/ 1544 w 3247"/>
                <a:gd name="T3" fmla="*/ 22 h 961"/>
                <a:gd name="T4" fmla="*/ 1543 w 3247"/>
                <a:gd name="T5" fmla="*/ 214 h 961"/>
                <a:gd name="T6" fmla="*/ 1525 w 3247"/>
                <a:gd name="T7" fmla="*/ 231 h 961"/>
                <a:gd name="T8" fmla="*/ 274 w 3247"/>
                <a:gd name="T9" fmla="*/ 366 h 961"/>
                <a:gd name="T10" fmla="*/ 1532 w 3247"/>
                <a:gd name="T11" fmla="*/ 372 h 961"/>
                <a:gd name="T12" fmla="*/ 1548 w 3247"/>
                <a:gd name="T13" fmla="*/ 401 h 961"/>
                <a:gd name="T14" fmla="*/ 1537 w 3247"/>
                <a:gd name="T15" fmla="*/ 583 h 961"/>
                <a:gd name="T16" fmla="*/ 893 w 3247"/>
                <a:gd name="T17" fmla="*/ 594 h 961"/>
                <a:gd name="T18" fmla="*/ 1524 w 3247"/>
                <a:gd name="T19" fmla="*/ 729 h 961"/>
                <a:gd name="T20" fmla="*/ 1543 w 3247"/>
                <a:gd name="T21" fmla="*/ 745 h 961"/>
                <a:gd name="T22" fmla="*/ 1547 w 3247"/>
                <a:gd name="T23" fmla="*/ 934 h 961"/>
                <a:gd name="T24" fmla="*/ 1528 w 3247"/>
                <a:gd name="T25" fmla="*/ 958 h 961"/>
                <a:gd name="T26" fmla="*/ 323 w 3247"/>
                <a:gd name="T27" fmla="*/ 960 h 961"/>
                <a:gd name="T28" fmla="*/ 237 w 3247"/>
                <a:gd name="T29" fmla="*/ 940 h 961"/>
                <a:gd name="T30" fmla="*/ 182 w 3247"/>
                <a:gd name="T31" fmla="*/ 914 h 961"/>
                <a:gd name="T32" fmla="*/ 126 w 3247"/>
                <a:gd name="T33" fmla="*/ 874 h 961"/>
                <a:gd name="T34" fmla="*/ 59 w 3247"/>
                <a:gd name="T35" fmla="*/ 794 h 961"/>
                <a:gd name="T36" fmla="*/ 24 w 3247"/>
                <a:gd name="T37" fmla="*/ 722 h 961"/>
                <a:gd name="T38" fmla="*/ 2 w 3247"/>
                <a:gd name="T39" fmla="*/ 626 h 961"/>
                <a:gd name="T40" fmla="*/ 4 w 3247"/>
                <a:gd name="T41" fmla="*/ 300 h 961"/>
                <a:gd name="T42" fmla="*/ 35 w 3247"/>
                <a:gd name="T43" fmla="*/ 201 h 961"/>
                <a:gd name="T44" fmla="*/ 93 w 3247"/>
                <a:gd name="T45" fmla="*/ 116 h 961"/>
                <a:gd name="T46" fmla="*/ 172 w 3247"/>
                <a:gd name="T47" fmla="*/ 51 h 961"/>
                <a:gd name="T48" fmla="*/ 268 w 3247"/>
                <a:gd name="T49" fmla="*/ 11 h 961"/>
                <a:gd name="T50" fmla="*/ 2970 w 3247"/>
                <a:gd name="T51" fmla="*/ 0 h 961"/>
                <a:gd name="T52" fmla="*/ 2936 w 3247"/>
                <a:gd name="T53" fmla="*/ 14 h 961"/>
                <a:gd name="T54" fmla="*/ 2880 w 3247"/>
                <a:gd name="T55" fmla="*/ 98 h 961"/>
                <a:gd name="T56" fmla="*/ 2791 w 3247"/>
                <a:gd name="T57" fmla="*/ 195 h 961"/>
                <a:gd name="T58" fmla="*/ 2684 w 3247"/>
                <a:gd name="T59" fmla="*/ 273 h 961"/>
                <a:gd name="T60" fmla="*/ 2574 w 3247"/>
                <a:gd name="T61" fmla="*/ 325 h 961"/>
                <a:gd name="T62" fmla="*/ 2454 w 3247"/>
                <a:gd name="T63" fmla="*/ 357 h 961"/>
                <a:gd name="T64" fmla="*/ 1998 w 3247"/>
                <a:gd name="T65" fmla="*/ 366 h 961"/>
                <a:gd name="T66" fmla="*/ 1994 w 3247"/>
                <a:gd name="T67" fmla="*/ 17 h 961"/>
                <a:gd name="T68" fmla="*/ 1971 w 3247"/>
                <a:gd name="T69" fmla="*/ 1 h 961"/>
                <a:gd name="T70" fmla="*/ 1737 w 3247"/>
                <a:gd name="T71" fmla="*/ 6 h 961"/>
                <a:gd name="T72" fmla="*/ 1723 w 3247"/>
                <a:gd name="T73" fmla="*/ 27 h 961"/>
                <a:gd name="T74" fmla="*/ 1724 w 3247"/>
                <a:gd name="T75" fmla="*/ 936 h 961"/>
                <a:gd name="T76" fmla="*/ 1746 w 3247"/>
                <a:gd name="T77" fmla="*/ 959 h 961"/>
                <a:gd name="T78" fmla="*/ 1976 w 3247"/>
                <a:gd name="T79" fmla="*/ 958 h 961"/>
                <a:gd name="T80" fmla="*/ 1997 w 3247"/>
                <a:gd name="T81" fmla="*/ 934 h 961"/>
                <a:gd name="T82" fmla="*/ 2408 w 3247"/>
                <a:gd name="T83" fmla="*/ 597 h 961"/>
                <a:gd name="T84" fmla="*/ 2542 w 3247"/>
                <a:gd name="T85" fmla="*/ 624 h 961"/>
                <a:gd name="T86" fmla="*/ 2665 w 3247"/>
                <a:gd name="T87" fmla="*/ 677 h 961"/>
                <a:gd name="T88" fmla="*/ 2774 w 3247"/>
                <a:gd name="T89" fmla="*/ 751 h 961"/>
                <a:gd name="T90" fmla="*/ 2866 w 3247"/>
                <a:gd name="T91" fmla="*/ 845 h 961"/>
                <a:gd name="T92" fmla="*/ 2932 w 3247"/>
                <a:gd name="T93" fmla="*/ 941 h 961"/>
                <a:gd name="T94" fmla="*/ 2964 w 3247"/>
                <a:gd name="T95" fmla="*/ 960 h 961"/>
                <a:gd name="T96" fmla="*/ 3241 w 3247"/>
                <a:gd name="T97" fmla="*/ 955 h 961"/>
                <a:gd name="T98" fmla="*/ 3246 w 3247"/>
                <a:gd name="T99" fmla="*/ 931 h 961"/>
                <a:gd name="T100" fmla="*/ 3176 w 3247"/>
                <a:gd name="T101" fmla="*/ 826 h 961"/>
                <a:gd name="T102" fmla="*/ 3048 w 3247"/>
                <a:gd name="T103" fmla="*/ 678 h 961"/>
                <a:gd name="T104" fmla="*/ 2867 w 3247"/>
                <a:gd name="T105" fmla="*/ 525 h 961"/>
                <a:gd name="T106" fmla="*/ 2931 w 3247"/>
                <a:gd name="T107" fmla="*/ 388 h 961"/>
                <a:gd name="T108" fmla="*/ 3034 w 3247"/>
                <a:gd name="T109" fmla="*/ 295 h 961"/>
                <a:gd name="T110" fmla="*/ 3152 w 3247"/>
                <a:gd name="T111" fmla="*/ 164 h 961"/>
                <a:gd name="T112" fmla="*/ 3245 w 3247"/>
                <a:gd name="T113" fmla="*/ 32 h 961"/>
                <a:gd name="T114" fmla="*/ 3243 w 3247"/>
                <a:gd name="T115" fmla="*/ 9 h 961"/>
                <a:gd name="T116" fmla="*/ 2970 w 3247"/>
                <a:gd name="T117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47" h="961">
                  <a:moveTo>
                    <a:pt x="357" y="0"/>
                  </a:moveTo>
                  <a:lnTo>
                    <a:pt x="935" y="0"/>
                  </a:lnTo>
                  <a:lnTo>
                    <a:pt x="1514" y="0"/>
                  </a:lnTo>
                  <a:lnTo>
                    <a:pt x="1520" y="1"/>
                  </a:lnTo>
                  <a:lnTo>
                    <a:pt x="1524" y="2"/>
                  </a:lnTo>
                  <a:lnTo>
                    <a:pt x="1527" y="3"/>
                  </a:lnTo>
                  <a:lnTo>
                    <a:pt x="1532" y="6"/>
                  </a:lnTo>
                  <a:lnTo>
                    <a:pt x="1537" y="10"/>
                  </a:lnTo>
                  <a:lnTo>
                    <a:pt x="1539" y="12"/>
                  </a:lnTo>
                  <a:lnTo>
                    <a:pt x="1541" y="15"/>
                  </a:lnTo>
                  <a:lnTo>
                    <a:pt x="1543" y="18"/>
                  </a:lnTo>
                  <a:lnTo>
                    <a:pt x="1544" y="22"/>
                  </a:lnTo>
                  <a:lnTo>
                    <a:pt x="1547" y="28"/>
                  </a:lnTo>
                  <a:lnTo>
                    <a:pt x="1548" y="35"/>
                  </a:lnTo>
                  <a:lnTo>
                    <a:pt x="1548" y="199"/>
                  </a:lnTo>
                  <a:lnTo>
                    <a:pt x="1547" y="206"/>
                  </a:lnTo>
                  <a:lnTo>
                    <a:pt x="1545" y="212"/>
                  </a:lnTo>
                  <a:lnTo>
                    <a:pt x="1543" y="214"/>
                  </a:lnTo>
                  <a:lnTo>
                    <a:pt x="1542" y="217"/>
                  </a:lnTo>
                  <a:lnTo>
                    <a:pt x="1538" y="223"/>
                  </a:lnTo>
                  <a:lnTo>
                    <a:pt x="1536" y="225"/>
                  </a:lnTo>
                  <a:lnTo>
                    <a:pt x="1533" y="227"/>
                  </a:lnTo>
                  <a:lnTo>
                    <a:pt x="1528" y="230"/>
                  </a:lnTo>
                  <a:lnTo>
                    <a:pt x="1525" y="231"/>
                  </a:lnTo>
                  <a:lnTo>
                    <a:pt x="1521" y="231"/>
                  </a:lnTo>
                  <a:lnTo>
                    <a:pt x="1518" y="232"/>
                  </a:lnTo>
                  <a:lnTo>
                    <a:pt x="1515" y="232"/>
                  </a:lnTo>
                  <a:lnTo>
                    <a:pt x="894" y="232"/>
                  </a:lnTo>
                  <a:lnTo>
                    <a:pt x="274" y="232"/>
                  </a:lnTo>
                  <a:lnTo>
                    <a:pt x="274" y="366"/>
                  </a:lnTo>
                  <a:lnTo>
                    <a:pt x="893" y="366"/>
                  </a:lnTo>
                  <a:lnTo>
                    <a:pt x="1514" y="366"/>
                  </a:lnTo>
                  <a:lnTo>
                    <a:pt x="1520" y="367"/>
                  </a:lnTo>
                  <a:lnTo>
                    <a:pt x="1523" y="368"/>
                  </a:lnTo>
                  <a:lnTo>
                    <a:pt x="1526" y="369"/>
                  </a:lnTo>
                  <a:lnTo>
                    <a:pt x="1532" y="372"/>
                  </a:lnTo>
                  <a:lnTo>
                    <a:pt x="1537" y="376"/>
                  </a:lnTo>
                  <a:lnTo>
                    <a:pt x="1541" y="381"/>
                  </a:lnTo>
                  <a:lnTo>
                    <a:pt x="1544" y="388"/>
                  </a:lnTo>
                  <a:lnTo>
                    <a:pt x="1545" y="391"/>
                  </a:lnTo>
                  <a:lnTo>
                    <a:pt x="1547" y="394"/>
                  </a:lnTo>
                  <a:lnTo>
                    <a:pt x="1548" y="401"/>
                  </a:lnTo>
                  <a:lnTo>
                    <a:pt x="1548" y="560"/>
                  </a:lnTo>
                  <a:lnTo>
                    <a:pt x="1548" y="564"/>
                  </a:lnTo>
                  <a:lnTo>
                    <a:pt x="1547" y="567"/>
                  </a:lnTo>
                  <a:lnTo>
                    <a:pt x="1544" y="573"/>
                  </a:lnTo>
                  <a:lnTo>
                    <a:pt x="1541" y="578"/>
                  </a:lnTo>
                  <a:lnTo>
                    <a:pt x="1537" y="583"/>
                  </a:lnTo>
                  <a:lnTo>
                    <a:pt x="1532" y="588"/>
                  </a:lnTo>
                  <a:lnTo>
                    <a:pt x="1529" y="590"/>
                  </a:lnTo>
                  <a:lnTo>
                    <a:pt x="1526" y="591"/>
                  </a:lnTo>
                  <a:lnTo>
                    <a:pt x="1520" y="593"/>
                  </a:lnTo>
                  <a:lnTo>
                    <a:pt x="1514" y="594"/>
                  </a:lnTo>
                  <a:lnTo>
                    <a:pt x="893" y="594"/>
                  </a:lnTo>
                  <a:lnTo>
                    <a:pt x="274" y="594"/>
                  </a:lnTo>
                  <a:lnTo>
                    <a:pt x="274" y="728"/>
                  </a:lnTo>
                  <a:lnTo>
                    <a:pt x="894" y="728"/>
                  </a:lnTo>
                  <a:lnTo>
                    <a:pt x="1515" y="728"/>
                  </a:lnTo>
                  <a:lnTo>
                    <a:pt x="1521" y="729"/>
                  </a:lnTo>
                  <a:lnTo>
                    <a:pt x="1524" y="729"/>
                  </a:lnTo>
                  <a:lnTo>
                    <a:pt x="1527" y="731"/>
                  </a:lnTo>
                  <a:lnTo>
                    <a:pt x="1530" y="732"/>
                  </a:lnTo>
                  <a:lnTo>
                    <a:pt x="1533" y="734"/>
                  </a:lnTo>
                  <a:lnTo>
                    <a:pt x="1537" y="738"/>
                  </a:lnTo>
                  <a:lnTo>
                    <a:pt x="1541" y="743"/>
                  </a:lnTo>
                  <a:lnTo>
                    <a:pt x="1543" y="745"/>
                  </a:lnTo>
                  <a:lnTo>
                    <a:pt x="1544" y="749"/>
                  </a:lnTo>
                  <a:lnTo>
                    <a:pt x="1547" y="756"/>
                  </a:lnTo>
                  <a:lnTo>
                    <a:pt x="1548" y="762"/>
                  </a:lnTo>
                  <a:lnTo>
                    <a:pt x="1548" y="928"/>
                  </a:lnTo>
                  <a:lnTo>
                    <a:pt x="1548" y="931"/>
                  </a:lnTo>
                  <a:lnTo>
                    <a:pt x="1547" y="934"/>
                  </a:lnTo>
                  <a:lnTo>
                    <a:pt x="1545" y="940"/>
                  </a:lnTo>
                  <a:lnTo>
                    <a:pt x="1542" y="945"/>
                  </a:lnTo>
                  <a:lnTo>
                    <a:pt x="1540" y="948"/>
                  </a:lnTo>
                  <a:lnTo>
                    <a:pt x="1538" y="950"/>
                  </a:lnTo>
                  <a:lnTo>
                    <a:pt x="1533" y="955"/>
                  </a:lnTo>
                  <a:lnTo>
                    <a:pt x="1528" y="958"/>
                  </a:lnTo>
                  <a:lnTo>
                    <a:pt x="1522" y="960"/>
                  </a:lnTo>
                  <a:lnTo>
                    <a:pt x="1516" y="961"/>
                  </a:lnTo>
                  <a:lnTo>
                    <a:pt x="933" y="961"/>
                  </a:lnTo>
                  <a:lnTo>
                    <a:pt x="351" y="961"/>
                  </a:lnTo>
                  <a:lnTo>
                    <a:pt x="332" y="960"/>
                  </a:lnTo>
                  <a:lnTo>
                    <a:pt x="323" y="960"/>
                  </a:lnTo>
                  <a:lnTo>
                    <a:pt x="315" y="959"/>
                  </a:lnTo>
                  <a:lnTo>
                    <a:pt x="296" y="956"/>
                  </a:lnTo>
                  <a:lnTo>
                    <a:pt x="279" y="953"/>
                  </a:lnTo>
                  <a:lnTo>
                    <a:pt x="262" y="948"/>
                  </a:lnTo>
                  <a:lnTo>
                    <a:pt x="245" y="943"/>
                  </a:lnTo>
                  <a:lnTo>
                    <a:pt x="237" y="940"/>
                  </a:lnTo>
                  <a:lnTo>
                    <a:pt x="230" y="937"/>
                  </a:lnTo>
                  <a:lnTo>
                    <a:pt x="221" y="934"/>
                  </a:lnTo>
                  <a:lnTo>
                    <a:pt x="213" y="930"/>
                  </a:lnTo>
                  <a:lnTo>
                    <a:pt x="205" y="927"/>
                  </a:lnTo>
                  <a:lnTo>
                    <a:pt x="198" y="923"/>
                  </a:lnTo>
                  <a:lnTo>
                    <a:pt x="182" y="914"/>
                  </a:lnTo>
                  <a:lnTo>
                    <a:pt x="175" y="909"/>
                  </a:lnTo>
                  <a:lnTo>
                    <a:pt x="168" y="905"/>
                  </a:lnTo>
                  <a:lnTo>
                    <a:pt x="161" y="900"/>
                  </a:lnTo>
                  <a:lnTo>
                    <a:pt x="154" y="895"/>
                  </a:lnTo>
                  <a:lnTo>
                    <a:pt x="139" y="884"/>
                  </a:lnTo>
                  <a:lnTo>
                    <a:pt x="126" y="874"/>
                  </a:lnTo>
                  <a:lnTo>
                    <a:pt x="114" y="861"/>
                  </a:lnTo>
                  <a:lnTo>
                    <a:pt x="101" y="849"/>
                  </a:lnTo>
                  <a:lnTo>
                    <a:pt x="90" y="836"/>
                  </a:lnTo>
                  <a:lnTo>
                    <a:pt x="79" y="822"/>
                  </a:lnTo>
                  <a:lnTo>
                    <a:pt x="69" y="808"/>
                  </a:lnTo>
                  <a:lnTo>
                    <a:pt x="59" y="794"/>
                  </a:lnTo>
                  <a:lnTo>
                    <a:pt x="50" y="778"/>
                  </a:lnTo>
                  <a:lnTo>
                    <a:pt x="42" y="763"/>
                  </a:lnTo>
                  <a:lnTo>
                    <a:pt x="34" y="746"/>
                  </a:lnTo>
                  <a:lnTo>
                    <a:pt x="31" y="738"/>
                  </a:lnTo>
                  <a:lnTo>
                    <a:pt x="27" y="730"/>
                  </a:lnTo>
                  <a:lnTo>
                    <a:pt x="24" y="722"/>
                  </a:lnTo>
                  <a:lnTo>
                    <a:pt x="20" y="714"/>
                  </a:lnTo>
                  <a:lnTo>
                    <a:pt x="15" y="697"/>
                  </a:lnTo>
                  <a:lnTo>
                    <a:pt x="11" y="680"/>
                  </a:lnTo>
                  <a:lnTo>
                    <a:pt x="7" y="662"/>
                  </a:lnTo>
                  <a:lnTo>
                    <a:pt x="4" y="644"/>
                  </a:lnTo>
                  <a:lnTo>
                    <a:pt x="2" y="626"/>
                  </a:lnTo>
                  <a:lnTo>
                    <a:pt x="0" y="608"/>
                  </a:lnTo>
                  <a:lnTo>
                    <a:pt x="0" y="590"/>
                  </a:lnTo>
                  <a:lnTo>
                    <a:pt x="0" y="355"/>
                  </a:lnTo>
                  <a:lnTo>
                    <a:pt x="0" y="336"/>
                  </a:lnTo>
                  <a:lnTo>
                    <a:pt x="2" y="318"/>
                  </a:lnTo>
                  <a:lnTo>
                    <a:pt x="4" y="300"/>
                  </a:lnTo>
                  <a:lnTo>
                    <a:pt x="7" y="283"/>
                  </a:lnTo>
                  <a:lnTo>
                    <a:pt x="11" y="266"/>
                  </a:lnTo>
                  <a:lnTo>
                    <a:pt x="16" y="249"/>
                  </a:lnTo>
                  <a:lnTo>
                    <a:pt x="21" y="233"/>
                  </a:lnTo>
                  <a:lnTo>
                    <a:pt x="28" y="216"/>
                  </a:lnTo>
                  <a:lnTo>
                    <a:pt x="35" y="201"/>
                  </a:lnTo>
                  <a:lnTo>
                    <a:pt x="43" y="186"/>
                  </a:lnTo>
                  <a:lnTo>
                    <a:pt x="51" y="171"/>
                  </a:lnTo>
                  <a:lnTo>
                    <a:pt x="61" y="157"/>
                  </a:lnTo>
                  <a:lnTo>
                    <a:pt x="71" y="143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5" y="104"/>
                  </a:lnTo>
                  <a:lnTo>
                    <a:pt x="117" y="92"/>
                  </a:lnTo>
                  <a:lnTo>
                    <a:pt x="130" y="81"/>
                  </a:lnTo>
                  <a:lnTo>
                    <a:pt x="144" y="71"/>
                  </a:lnTo>
                  <a:lnTo>
                    <a:pt x="158" y="61"/>
                  </a:lnTo>
                  <a:lnTo>
                    <a:pt x="172" y="51"/>
                  </a:lnTo>
                  <a:lnTo>
                    <a:pt x="187" y="43"/>
                  </a:lnTo>
                  <a:lnTo>
                    <a:pt x="202" y="35"/>
                  </a:lnTo>
                  <a:lnTo>
                    <a:pt x="218" y="28"/>
                  </a:lnTo>
                  <a:lnTo>
                    <a:pt x="235" y="22"/>
                  </a:lnTo>
                  <a:lnTo>
                    <a:pt x="251" y="16"/>
                  </a:lnTo>
                  <a:lnTo>
                    <a:pt x="268" y="11"/>
                  </a:lnTo>
                  <a:lnTo>
                    <a:pt x="285" y="7"/>
                  </a:lnTo>
                  <a:lnTo>
                    <a:pt x="302" y="4"/>
                  </a:lnTo>
                  <a:lnTo>
                    <a:pt x="320" y="2"/>
                  </a:lnTo>
                  <a:lnTo>
                    <a:pt x="338" y="1"/>
                  </a:lnTo>
                  <a:lnTo>
                    <a:pt x="357" y="0"/>
                  </a:lnTo>
                  <a:close/>
                  <a:moveTo>
                    <a:pt x="2970" y="0"/>
                  </a:moveTo>
                  <a:lnTo>
                    <a:pt x="2964" y="1"/>
                  </a:lnTo>
                  <a:lnTo>
                    <a:pt x="2958" y="2"/>
                  </a:lnTo>
                  <a:lnTo>
                    <a:pt x="2952" y="4"/>
                  </a:lnTo>
                  <a:lnTo>
                    <a:pt x="2946" y="6"/>
                  </a:lnTo>
                  <a:lnTo>
                    <a:pt x="2941" y="10"/>
                  </a:lnTo>
                  <a:lnTo>
                    <a:pt x="2936" y="14"/>
                  </a:lnTo>
                  <a:lnTo>
                    <a:pt x="2932" y="20"/>
                  </a:lnTo>
                  <a:lnTo>
                    <a:pt x="2929" y="25"/>
                  </a:lnTo>
                  <a:lnTo>
                    <a:pt x="2918" y="44"/>
                  </a:lnTo>
                  <a:lnTo>
                    <a:pt x="2905" y="63"/>
                  </a:lnTo>
                  <a:lnTo>
                    <a:pt x="2893" y="81"/>
                  </a:lnTo>
                  <a:lnTo>
                    <a:pt x="2880" y="98"/>
                  </a:lnTo>
                  <a:lnTo>
                    <a:pt x="2866" y="116"/>
                  </a:lnTo>
                  <a:lnTo>
                    <a:pt x="2852" y="132"/>
                  </a:lnTo>
                  <a:lnTo>
                    <a:pt x="2838" y="149"/>
                  </a:lnTo>
                  <a:lnTo>
                    <a:pt x="2822" y="165"/>
                  </a:lnTo>
                  <a:lnTo>
                    <a:pt x="2807" y="180"/>
                  </a:lnTo>
                  <a:lnTo>
                    <a:pt x="2791" y="195"/>
                  </a:lnTo>
                  <a:lnTo>
                    <a:pt x="2774" y="209"/>
                  </a:lnTo>
                  <a:lnTo>
                    <a:pt x="2757" y="223"/>
                  </a:lnTo>
                  <a:lnTo>
                    <a:pt x="2739" y="236"/>
                  </a:lnTo>
                  <a:lnTo>
                    <a:pt x="2722" y="249"/>
                  </a:lnTo>
                  <a:lnTo>
                    <a:pt x="2703" y="260"/>
                  </a:lnTo>
                  <a:lnTo>
                    <a:pt x="2684" y="273"/>
                  </a:lnTo>
                  <a:lnTo>
                    <a:pt x="2665" y="283"/>
                  </a:lnTo>
                  <a:lnTo>
                    <a:pt x="2646" y="293"/>
                  </a:lnTo>
                  <a:lnTo>
                    <a:pt x="2625" y="304"/>
                  </a:lnTo>
                  <a:lnTo>
                    <a:pt x="2605" y="313"/>
                  </a:lnTo>
                  <a:lnTo>
                    <a:pt x="2584" y="321"/>
                  </a:lnTo>
                  <a:lnTo>
                    <a:pt x="2574" y="325"/>
                  </a:lnTo>
                  <a:lnTo>
                    <a:pt x="2564" y="328"/>
                  </a:lnTo>
                  <a:lnTo>
                    <a:pt x="2542" y="335"/>
                  </a:lnTo>
                  <a:lnTo>
                    <a:pt x="2521" y="341"/>
                  </a:lnTo>
                  <a:lnTo>
                    <a:pt x="2498" y="348"/>
                  </a:lnTo>
                  <a:lnTo>
                    <a:pt x="2477" y="353"/>
                  </a:lnTo>
                  <a:lnTo>
                    <a:pt x="2454" y="357"/>
                  </a:lnTo>
                  <a:lnTo>
                    <a:pt x="2432" y="360"/>
                  </a:lnTo>
                  <a:lnTo>
                    <a:pt x="2408" y="363"/>
                  </a:lnTo>
                  <a:lnTo>
                    <a:pt x="2385" y="365"/>
                  </a:lnTo>
                  <a:lnTo>
                    <a:pt x="2362" y="366"/>
                  </a:lnTo>
                  <a:lnTo>
                    <a:pt x="2338" y="366"/>
                  </a:lnTo>
                  <a:lnTo>
                    <a:pt x="1998" y="366"/>
                  </a:lnTo>
                  <a:lnTo>
                    <a:pt x="1998" y="34"/>
                  </a:lnTo>
                  <a:lnTo>
                    <a:pt x="1998" y="30"/>
                  </a:lnTo>
                  <a:lnTo>
                    <a:pt x="1997" y="27"/>
                  </a:lnTo>
                  <a:lnTo>
                    <a:pt x="1996" y="24"/>
                  </a:lnTo>
                  <a:lnTo>
                    <a:pt x="1995" y="21"/>
                  </a:lnTo>
                  <a:lnTo>
                    <a:pt x="1994" y="17"/>
                  </a:lnTo>
                  <a:lnTo>
                    <a:pt x="1992" y="15"/>
                  </a:lnTo>
                  <a:lnTo>
                    <a:pt x="1988" y="10"/>
                  </a:lnTo>
                  <a:lnTo>
                    <a:pt x="1982" y="6"/>
                  </a:lnTo>
                  <a:lnTo>
                    <a:pt x="1980" y="4"/>
                  </a:lnTo>
                  <a:lnTo>
                    <a:pt x="1977" y="3"/>
                  </a:lnTo>
                  <a:lnTo>
                    <a:pt x="1971" y="1"/>
                  </a:lnTo>
                  <a:lnTo>
                    <a:pt x="1965" y="0"/>
                  </a:lnTo>
                  <a:lnTo>
                    <a:pt x="1757" y="0"/>
                  </a:lnTo>
                  <a:lnTo>
                    <a:pt x="1750" y="1"/>
                  </a:lnTo>
                  <a:lnTo>
                    <a:pt x="1743" y="3"/>
                  </a:lnTo>
                  <a:lnTo>
                    <a:pt x="1740" y="4"/>
                  </a:lnTo>
                  <a:lnTo>
                    <a:pt x="1737" y="6"/>
                  </a:lnTo>
                  <a:lnTo>
                    <a:pt x="1732" y="10"/>
                  </a:lnTo>
                  <a:lnTo>
                    <a:pt x="1730" y="12"/>
                  </a:lnTo>
                  <a:lnTo>
                    <a:pt x="1728" y="14"/>
                  </a:lnTo>
                  <a:lnTo>
                    <a:pt x="1727" y="17"/>
                  </a:lnTo>
                  <a:lnTo>
                    <a:pt x="1725" y="21"/>
                  </a:lnTo>
                  <a:lnTo>
                    <a:pt x="1723" y="27"/>
                  </a:lnTo>
                  <a:lnTo>
                    <a:pt x="1723" y="30"/>
                  </a:lnTo>
                  <a:lnTo>
                    <a:pt x="1723" y="34"/>
                  </a:lnTo>
                  <a:lnTo>
                    <a:pt x="1723" y="480"/>
                  </a:lnTo>
                  <a:lnTo>
                    <a:pt x="1723" y="926"/>
                  </a:lnTo>
                  <a:lnTo>
                    <a:pt x="1723" y="933"/>
                  </a:lnTo>
                  <a:lnTo>
                    <a:pt x="1724" y="936"/>
                  </a:lnTo>
                  <a:lnTo>
                    <a:pt x="1725" y="939"/>
                  </a:lnTo>
                  <a:lnTo>
                    <a:pt x="1728" y="945"/>
                  </a:lnTo>
                  <a:lnTo>
                    <a:pt x="1732" y="950"/>
                  </a:lnTo>
                  <a:lnTo>
                    <a:pt x="1737" y="955"/>
                  </a:lnTo>
                  <a:lnTo>
                    <a:pt x="1743" y="958"/>
                  </a:lnTo>
                  <a:lnTo>
                    <a:pt x="1746" y="959"/>
                  </a:lnTo>
                  <a:lnTo>
                    <a:pt x="1750" y="960"/>
                  </a:lnTo>
                  <a:lnTo>
                    <a:pt x="1757" y="961"/>
                  </a:lnTo>
                  <a:lnTo>
                    <a:pt x="1964" y="961"/>
                  </a:lnTo>
                  <a:lnTo>
                    <a:pt x="1970" y="960"/>
                  </a:lnTo>
                  <a:lnTo>
                    <a:pt x="1973" y="959"/>
                  </a:lnTo>
                  <a:lnTo>
                    <a:pt x="1976" y="958"/>
                  </a:lnTo>
                  <a:lnTo>
                    <a:pt x="1982" y="955"/>
                  </a:lnTo>
                  <a:lnTo>
                    <a:pt x="1988" y="950"/>
                  </a:lnTo>
                  <a:lnTo>
                    <a:pt x="1992" y="945"/>
                  </a:lnTo>
                  <a:lnTo>
                    <a:pt x="1995" y="940"/>
                  </a:lnTo>
                  <a:lnTo>
                    <a:pt x="1996" y="937"/>
                  </a:lnTo>
                  <a:lnTo>
                    <a:pt x="1997" y="934"/>
                  </a:lnTo>
                  <a:lnTo>
                    <a:pt x="1998" y="928"/>
                  </a:lnTo>
                  <a:lnTo>
                    <a:pt x="1998" y="594"/>
                  </a:lnTo>
                  <a:lnTo>
                    <a:pt x="2338" y="594"/>
                  </a:lnTo>
                  <a:lnTo>
                    <a:pt x="2362" y="594"/>
                  </a:lnTo>
                  <a:lnTo>
                    <a:pt x="2385" y="595"/>
                  </a:lnTo>
                  <a:lnTo>
                    <a:pt x="2408" y="597"/>
                  </a:lnTo>
                  <a:lnTo>
                    <a:pt x="2432" y="600"/>
                  </a:lnTo>
                  <a:lnTo>
                    <a:pt x="2454" y="603"/>
                  </a:lnTo>
                  <a:lnTo>
                    <a:pt x="2477" y="607"/>
                  </a:lnTo>
                  <a:lnTo>
                    <a:pt x="2498" y="612"/>
                  </a:lnTo>
                  <a:lnTo>
                    <a:pt x="2521" y="618"/>
                  </a:lnTo>
                  <a:lnTo>
                    <a:pt x="2542" y="624"/>
                  </a:lnTo>
                  <a:lnTo>
                    <a:pt x="2564" y="632"/>
                  </a:lnTo>
                  <a:lnTo>
                    <a:pt x="2584" y="639"/>
                  </a:lnTo>
                  <a:lnTo>
                    <a:pt x="2605" y="647"/>
                  </a:lnTo>
                  <a:lnTo>
                    <a:pt x="2625" y="656"/>
                  </a:lnTo>
                  <a:lnTo>
                    <a:pt x="2646" y="666"/>
                  </a:lnTo>
                  <a:lnTo>
                    <a:pt x="2665" y="677"/>
                  </a:lnTo>
                  <a:lnTo>
                    <a:pt x="2684" y="687"/>
                  </a:lnTo>
                  <a:lnTo>
                    <a:pt x="2703" y="699"/>
                  </a:lnTo>
                  <a:lnTo>
                    <a:pt x="2722" y="712"/>
                  </a:lnTo>
                  <a:lnTo>
                    <a:pt x="2739" y="724"/>
                  </a:lnTo>
                  <a:lnTo>
                    <a:pt x="2757" y="737"/>
                  </a:lnTo>
                  <a:lnTo>
                    <a:pt x="2774" y="751"/>
                  </a:lnTo>
                  <a:lnTo>
                    <a:pt x="2791" y="765"/>
                  </a:lnTo>
                  <a:lnTo>
                    <a:pt x="2807" y="780"/>
                  </a:lnTo>
                  <a:lnTo>
                    <a:pt x="2822" y="796"/>
                  </a:lnTo>
                  <a:lnTo>
                    <a:pt x="2838" y="811"/>
                  </a:lnTo>
                  <a:lnTo>
                    <a:pt x="2852" y="827"/>
                  </a:lnTo>
                  <a:lnTo>
                    <a:pt x="2866" y="845"/>
                  </a:lnTo>
                  <a:lnTo>
                    <a:pt x="2880" y="862"/>
                  </a:lnTo>
                  <a:lnTo>
                    <a:pt x="2893" y="880"/>
                  </a:lnTo>
                  <a:lnTo>
                    <a:pt x="2905" y="898"/>
                  </a:lnTo>
                  <a:lnTo>
                    <a:pt x="2918" y="917"/>
                  </a:lnTo>
                  <a:lnTo>
                    <a:pt x="2929" y="936"/>
                  </a:lnTo>
                  <a:lnTo>
                    <a:pt x="2932" y="941"/>
                  </a:lnTo>
                  <a:lnTo>
                    <a:pt x="2936" y="946"/>
                  </a:lnTo>
                  <a:lnTo>
                    <a:pt x="2941" y="950"/>
                  </a:lnTo>
                  <a:lnTo>
                    <a:pt x="2946" y="954"/>
                  </a:lnTo>
                  <a:lnTo>
                    <a:pt x="2952" y="957"/>
                  </a:lnTo>
                  <a:lnTo>
                    <a:pt x="2958" y="959"/>
                  </a:lnTo>
                  <a:lnTo>
                    <a:pt x="2964" y="960"/>
                  </a:lnTo>
                  <a:lnTo>
                    <a:pt x="2970" y="961"/>
                  </a:lnTo>
                  <a:lnTo>
                    <a:pt x="3226" y="961"/>
                  </a:lnTo>
                  <a:lnTo>
                    <a:pt x="3230" y="960"/>
                  </a:lnTo>
                  <a:lnTo>
                    <a:pt x="3235" y="959"/>
                  </a:lnTo>
                  <a:lnTo>
                    <a:pt x="3238" y="957"/>
                  </a:lnTo>
                  <a:lnTo>
                    <a:pt x="3241" y="955"/>
                  </a:lnTo>
                  <a:lnTo>
                    <a:pt x="3243" y="952"/>
                  </a:lnTo>
                  <a:lnTo>
                    <a:pt x="3245" y="947"/>
                  </a:lnTo>
                  <a:lnTo>
                    <a:pt x="3246" y="943"/>
                  </a:lnTo>
                  <a:lnTo>
                    <a:pt x="3247" y="939"/>
                  </a:lnTo>
                  <a:lnTo>
                    <a:pt x="3247" y="935"/>
                  </a:lnTo>
                  <a:lnTo>
                    <a:pt x="3246" y="931"/>
                  </a:lnTo>
                  <a:lnTo>
                    <a:pt x="3245" y="928"/>
                  </a:lnTo>
                  <a:lnTo>
                    <a:pt x="3243" y="925"/>
                  </a:lnTo>
                  <a:lnTo>
                    <a:pt x="3221" y="892"/>
                  </a:lnTo>
                  <a:lnTo>
                    <a:pt x="3211" y="876"/>
                  </a:lnTo>
                  <a:lnTo>
                    <a:pt x="3200" y="859"/>
                  </a:lnTo>
                  <a:lnTo>
                    <a:pt x="3176" y="826"/>
                  </a:lnTo>
                  <a:lnTo>
                    <a:pt x="3153" y="796"/>
                  </a:lnTo>
                  <a:lnTo>
                    <a:pt x="3128" y="765"/>
                  </a:lnTo>
                  <a:lnTo>
                    <a:pt x="3101" y="735"/>
                  </a:lnTo>
                  <a:lnTo>
                    <a:pt x="3089" y="721"/>
                  </a:lnTo>
                  <a:lnTo>
                    <a:pt x="3076" y="706"/>
                  </a:lnTo>
                  <a:lnTo>
                    <a:pt x="3048" y="678"/>
                  </a:lnTo>
                  <a:lnTo>
                    <a:pt x="3019" y="650"/>
                  </a:lnTo>
                  <a:lnTo>
                    <a:pt x="2991" y="623"/>
                  </a:lnTo>
                  <a:lnTo>
                    <a:pt x="2961" y="598"/>
                  </a:lnTo>
                  <a:lnTo>
                    <a:pt x="2931" y="572"/>
                  </a:lnTo>
                  <a:lnTo>
                    <a:pt x="2899" y="548"/>
                  </a:lnTo>
                  <a:lnTo>
                    <a:pt x="2867" y="525"/>
                  </a:lnTo>
                  <a:lnTo>
                    <a:pt x="2836" y="501"/>
                  </a:lnTo>
                  <a:lnTo>
                    <a:pt x="2802" y="480"/>
                  </a:lnTo>
                  <a:lnTo>
                    <a:pt x="2836" y="458"/>
                  </a:lnTo>
                  <a:lnTo>
                    <a:pt x="2867" y="435"/>
                  </a:lnTo>
                  <a:lnTo>
                    <a:pt x="2899" y="411"/>
                  </a:lnTo>
                  <a:lnTo>
                    <a:pt x="2931" y="388"/>
                  </a:lnTo>
                  <a:lnTo>
                    <a:pt x="2961" y="362"/>
                  </a:lnTo>
                  <a:lnTo>
                    <a:pt x="2976" y="349"/>
                  </a:lnTo>
                  <a:lnTo>
                    <a:pt x="2991" y="336"/>
                  </a:lnTo>
                  <a:lnTo>
                    <a:pt x="3005" y="323"/>
                  </a:lnTo>
                  <a:lnTo>
                    <a:pt x="3019" y="310"/>
                  </a:lnTo>
                  <a:lnTo>
                    <a:pt x="3034" y="295"/>
                  </a:lnTo>
                  <a:lnTo>
                    <a:pt x="3047" y="282"/>
                  </a:lnTo>
                  <a:lnTo>
                    <a:pt x="3061" y="268"/>
                  </a:lnTo>
                  <a:lnTo>
                    <a:pt x="3075" y="253"/>
                  </a:lnTo>
                  <a:lnTo>
                    <a:pt x="3101" y="225"/>
                  </a:lnTo>
                  <a:lnTo>
                    <a:pt x="3127" y="195"/>
                  </a:lnTo>
                  <a:lnTo>
                    <a:pt x="3152" y="164"/>
                  </a:lnTo>
                  <a:lnTo>
                    <a:pt x="3176" y="132"/>
                  </a:lnTo>
                  <a:lnTo>
                    <a:pt x="3199" y="101"/>
                  </a:lnTo>
                  <a:lnTo>
                    <a:pt x="3210" y="84"/>
                  </a:lnTo>
                  <a:lnTo>
                    <a:pt x="3221" y="68"/>
                  </a:lnTo>
                  <a:lnTo>
                    <a:pt x="3243" y="35"/>
                  </a:lnTo>
                  <a:lnTo>
                    <a:pt x="3245" y="32"/>
                  </a:lnTo>
                  <a:lnTo>
                    <a:pt x="3246" y="29"/>
                  </a:lnTo>
                  <a:lnTo>
                    <a:pt x="3246" y="25"/>
                  </a:lnTo>
                  <a:lnTo>
                    <a:pt x="3247" y="21"/>
                  </a:lnTo>
                  <a:lnTo>
                    <a:pt x="3246" y="16"/>
                  </a:lnTo>
                  <a:lnTo>
                    <a:pt x="3245" y="12"/>
                  </a:lnTo>
                  <a:lnTo>
                    <a:pt x="3243" y="9"/>
                  </a:lnTo>
                  <a:lnTo>
                    <a:pt x="3241" y="6"/>
                  </a:lnTo>
                  <a:lnTo>
                    <a:pt x="3238" y="4"/>
                  </a:lnTo>
                  <a:lnTo>
                    <a:pt x="3235" y="2"/>
                  </a:lnTo>
                  <a:lnTo>
                    <a:pt x="3230" y="1"/>
                  </a:lnTo>
                  <a:lnTo>
                    <a:pt x="3226" y="0"/>
                  </a:lnTo>
                  <a:lnTo>
                    <a:pt x="29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</p:spTree>
    <p:extLst>
      <p:ext uri="{BB962C8B-B14F-4D97-AF65-F5344CB8AC3E}">
        <p14:creationId xmlns:p14="http://schemas.microsoft.com/office/powerpoint/2010/main" val="165964336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_contents_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148" y="1113235"/>
            <a:ext cx="2700690" cy="32385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48" y="1437085"/>
            <a:ext cx="2700690" cy="318730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0162" y="1113235"/>
            <a:ext cx="2700692" cy="32385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0162" y="1437085"/>
            <a:ext cx="2700692" cy="3187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22.10.2019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Jouko Kangasniemi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4E1-4A03-4647-AD6A-109BB45589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21850" y="1113235"/>
            <a:ext cx="2700692" cy="32385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3221850" y="1437085"/>
            <a:ext cx="2700692" cy="3187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5982"/>
      </p:ext>
    </p:extLst>
  </p:cSld>
  <p:clrMapOvr>
    <a:masterClrMapping/>
  </p:clrMapOvr>
  <p:transition spd="med">
    <p:fade/>
  </p:transition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8354164" y="195486"/>
            <a:ext cx="484310" cy="486000"/>
            <a:chOff x="5735638" y="4581525"/>
            <a:chExt cx="1819275" cy="1825625"/>
          </a:xfrm>
        </p:grpSpPr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5735638" y="4581525"/>
              <a:ext cx="1819275" cy="1825625"/>
            </a:xfrm>
            <a:custGeom>
              <a:avLst/>
              <a:gdLst>
                <a:gd name="T0" fmla="*/ 5569 w 5732"/>
                <a:gd name="T1" fmla="*/ 420 h 5749"/>
                <a:gd name="T2" fmla="*/ 5671 w 5732"/>
                <a:gd name="T3" fmla="*/ 676 h 5749"/>
                <a:gd name="T4" fmla="*/ 5724 w 5732"/>
                <a:gd name="T5" fmla="*/ 988 h 5749"/>
                <a:gd name="T6" fmla="*/ 5730 w 5732"/>
                <a:gd name="T7" fmla="*/ 1348 h 5749"/>
                <a:gd name="T8" fmla="*/ 5692 w 5732"/>
                <a:gd name="T9" fmla="*/ 1745 h 5749"/>
                <a:gd name="T10" fmla="*/ 5614 w 5732"/>
                <a:gd name="T11" fmla="*/ 2171 h 5749"/>
                <a:gd name="T12" fmla="*/ 5499 w 5732"/>
                <a:gd name="T13" fmla="*/ 2612 h 5749"/>
                <a:gd name="T14" fmla="*/ 5349 w 5732"/>
                <a:gd name="T15" fmla="*/ 3061 h 5749"/>
                <a:gd name="T16" fmla="*/ 5170 w 5732"/>
                <a:gd name="T17" fmla="*/ 3507 h 5749"/>
                <a:gd name="T18" fmla="*/ 4964 w 5732"/>
                <a:gd name="T19" fmla="*/ 3939 h 5749"/>
                <a:gd name="T20" fmla="*/ 4732 w 5732"/>
                <a:gd name="T21" fmla="*/ 4349 h 5749"/>
                <a:gd name="T22" fmla="*/ 4481 w 5732"/>
                <a:gd name="T23" fmla="*/ 4726 h 5749"/>
                <a:gd name="T24" fmla="*/ 4211 w 5732"/>
                <a:gd name="T25" fmla="*/ 5058 h 5749"/>
                <a:gd name="T26" fmla="*/ 3927 w 5732"/>
                <a:gd name="T27" fmla="*/ 5338 h 5749"/>
                <a:gd name="T28" fmla="*/ 3633 w 5732"/>
                <a:gd name="T29" fmla="*/ 5554 h 5749"/>
                <a:gd name="T30" fmla="*/ 3329 w 5732"/>
                <a:gd name="T31" fmla="*/ 5697 h 5749"/>
                <a:gd name="T32" fmla="*/ 3183 w 5732"/>
                <a:gd name="T33" fmla="*/ 5735 h 5749"/>
                <a:gd name="T34" fmla="*/ 3094 w 5732"/>
                <a:gd name="T35" fmla="*/ 5746 h 5749"/>
                <a:gd name="T36" fmla="*/ 3004 w 5732"/>
                <a:gd name="T37" fmla="*/ 5749 h 5749"/>
                <a:gd name="T38" fmla="*/ 2877 w 5732"/>
                <a:gd name="T39" fmla="*/ 5741 h 5749"/>
                <a:gd name="T40" fmla="*/ 2749 w 5732"/>
                <a:gd name="T41" fmla="*/ 5720 h 5749"/>
                <a:gd name="T42" fmla="*/ 2569 w 5732"/>
                <a:gd name="T43" fmla="*/ 5671 h 5749"/>
                <a:gd name="T44" fmla="*/ 2343 w 5732"/>
                <a:gd name="T45" fmla="*/ 5581 h 5749"/>
                <a:gd name="T46" fmla="*/ 2109 w 5732"/>
                <a:gd name="T47" fmla="*/ 5460 h 5749"/>
                <a:gd name="T48" fmla="*/ 1869 w 5732"/>
                <a:gd name="T49" fmla="*/ 5311 h 5749"/>
                <a:gd name="T50" fmla="*/ 1627 w 5732"/>
                <a:gd name="T51" fmla="*/ 5138 h 5749"/>
                <a:gd name="T52" fmla="*/ 1387 w 5732"/>
                <a:gd name="T53" fmla="*/ 4944 h 5749"/>
                <a:gd name="T54" fmla="*/ 1153 w 5732"/>
                <a:gd name="T55" fmla="*/ 4732 h 5749"/>
                <a:gd name="T56" fmla="*/ 930 w 5732"/>
                <a:gd name="T57" fmla="*/ 4506 h 5749"/>
                <a:gd name="T58" fmla="*/ 721 w 5732"/>
                <a:gd name="T59" fmla="*/ 4269 h 5749"/>
                <a:gd name="T60" fmla="*/ 531 w 5732"/>
                <a:gd name="T61" fmla="*/ 4025 h 5749"/>
                <a:gd name="T62" fmla="*/ 364 w 5732"/>
                <a:gd name="T63" fmla="*/ 3777 h 5749"/>
                <a:gd name="T64" fmla="*/ 224 w 5732"/>
                <a:gd name="T65" fmla="*/ 3528 h 5749"/>
                <a:gd name="T66" fmla="*/ 114 w 5732"/>
                <a:gd name="T67" fmla="*/ 3283 h 5749"/>
                <a:gd name="T68" fmla="*/ 39 w 5732"/>
                <a:gd name="T69" fmla="*/ 3044 h 5749"/>
                <a:gd name="T70" fmla="*/ 3 w 5732"/>
                <a:gd name="T71" fmla="*/ 2815 h 5749"/>
                <a:gd name="T72" fmla="*/ 9 w 5732"/>
                <a:gd name="T73" fmla="*/ 2598 h 5749"/>
                <a:gd name="T74" fmla="*/ 81 w 5732"/>
                <a:gd name="T75" fmla="*/ 2344 h 5749"/>
                <a:gd name="T76" fmla="*/ 243 w 5732"/>
                <a:gd name="T77" fmla="*/ 2042 h 5749"/>
                <a:gd name="T78" fmla="*/ 475 w 5732"/>
                <a:gd name="T79" fmla="*/ 1750 h 5749"/>
                <a:gd name="T80" fmla="*/ 767 w 5732"/>
                <a:gd name="T81" fmla="*/ 1469 h 5749"/>
                <a:gd name="T82" fmla="*/ 1111 w 5732"/>
                <a:gd name="T83" fmla="*/ 1203 h 5749"/>
                <a:gd name="T84" fmla="*/ 1494 w 5732"/>
                <a:gd name="T85" fmla="*/ 955 h 5749"/>
                <a:gd name="T86" fmla="*/ 1910 w 5732"/>
                <a:gd name="T87" fmla="*/ 727 h 5749"/>
                <a:gd name="T88" fmla="*/ 2344 w 5732"/>
                <a:gd name="T89" fmla="*/ 525 h 5749"/>
                <a:gd name="T90" fmla="*/ 2790 w 5732"/>
                <a:gd name="T91" fmla="*/ 351 h 5749"/>
                <a:gd name="T92" fmla="*/ 3236 w 5732"/>
                <a:gd name="T93" fmla="*/ 207 h 5749"/>
                <a:gd name="T94" fmla="*/ 3673 w 5732"/>
                <a:gd name="T95" fmla="*/ 99 h 5749"/>
                <a:gd name="T96" fmla="*/ 4090 w 5732"/>
                <a:gd name="T97" fmla="*/ 29 h 5749"/>
                <a:gd name="T98" fmla="*/ 4478 w 5732"/>
                <a:gd name="T99" fmla="*/ 0 h 5749"/>
                <a:gd name="T100" fmla="*/ 4825 w 5732"/>
                <a:gd name="T101" fmla="*/ 15 h 5749"/>
                <a:gd name="T102" fmla="*/ 5124 w 5732"/>
                <a:gd name="T103" fmla="*/ 80 h 5749"/>
                <a:gd name="T104" fmla="*/ 5363 w 5732"/>
                <a:gd name="T105" fmla="*/ 195 h 5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32" h="5749">
                  <a:moveTo>
                    <a:pt x="5457" y="273"/>
                  </a:moveTo>
                  <a:lnTo>
                    <a:pt x="5497" y="318"/>
                  </a:lnTo>
                  <a:lnTo>
                    <a:pt x="5535" y="367"/>
                  </a:lnTo>
                  <a:lnTo>
                    <a:pt x="5569" y="420"/>
                  </a:lnTo>
                  <a:lnTo>
                    <a:pt x="5599" y="478"/>
                  </a:lnTo>
                  <a:lnTo>
                    <a:pt x="5626" y="540"/>
                  </a:lnTo>
                  <a:lnTo>
                    <a:pt x="5650" y="606"/>
                  </a:lnTo>
                  <a:lnTo>
                    <a:pt x="5671" y="676"/>
                  </a:lnTo>
                  <a:lnTo>
                    <a:pt x="5689" y="749"/>
                  </a:lnTo>
                  <a:lnTo>
                    <a:pt x="5703" y="825"/>
                  </a:lnTo>
                  <a:lnTo>
                    <a:pt x="5716" y="905"/>
                  </a:lnTo>
                  <a:lnTo>
                    <a:pt x="5724" y="988"/>
                  </a:lnTo>
                  <a:lnTo>
                    <a:pt x="5730" y="1075"/>
                  </a:lnTo>
                  <a:lnTo>
                    <a:pt x="5732" y="1163"/>
                  </a:lnTo>
                  <a:lnTo>
                    <a:pt x="5732" y="1254"/>
                  </a:lnTo>
                  <a:lnTo>
                    <a:pt x="5730" y="1348"/>
                  </a:lnTo>
                  <a:lnTo>
                    <a:pt x="5724" y="1445"/>
                  </a:lnTo>
                  <a:lnTo>
                    <a:pt x="5716" y="1543"/>
                  </a:lnTo>
                  <a:lnTo>
                    <a:pt x="5705" y="1644"/>
                  </a:lnTo>
                  <a:lnTo>
                    <a:pt x="5692" y="1745"/>
                  </a:lnTo>
                  <a:lnTo>
                    <a:pt x="5676" y="1850"/>
                  </a:lnTo>
                  <a:lnTo>
                    <a:pt x="5658" y="1955"/>
                  </a:lnTo>
                  <a:lnTo>
                    <a:pt x="5637" y="2062"/>
                  </a:lnTo>
                  <a:lnTo>
                    <a:pt x="5614" y="2171"/>
                  </a:lnTo>
                  <a:lnTo>
                    <a:pt x="5588" y="2279"/>
                  </a:lnTo>
                  <a:lnTo>
                    <a:pt x="5561" y="2390"/>
                  </a:lnTo>
                  <a:lnTo>
                    <a:pt x="5531" y="2501"/>
                  </a:lnTo>
                  <a:lnTo>
                    <a:pt x="5499" y="2612"/>
                  </a:lnTo>
                  <a:lnTo>
                    <a:pt x="5464" y="2724"/>
                  </a:lnTo>
                  <a:lnTo>
                    <a:pt x="5428" y="2836"/>
                  </a:lnTo>
                  <a:lnTo>
                    <a:pt x="5390" y="2949"/>
                  </a:lnTo>
                  <a:lnTo>
                    <a:pt x="5349" y="3061"/>
                  </a:lnTo>
                  <a:lnTo>
                    <a:pt x="5307" y="3173"/>
                  </a:lnTo>
                  <a:lnTo>
                    <a:pt x="5263" y="3285"/>
                  </a:lnTo>
                  <a:lnTo>
                    <a:pt x="5218" y="3396"/>
                  </a:lnTo>
                  <a:lnTo>
                    <a:pt x="5170" y="3507"/>
                  </a:lnTo>
                  <a:lnTo>
                    <a:pt x="5121" y="3616"/>
                  </a:lnTo>
                  <a:lnTo>
                    <a:pt x="5070" y="3725"/>
                  </a:lnTo>
                  <a:lnTo>
                    <a:pt x="5017" y="3833"/>
                  </a:lnTo>
                  <a:lnTo>
                    <a:pt x="4964" y="3939"/>
                  </a:lnTo>
                  <a:lnTo>
                    <a:pt x="4907" y="4045"/>
                  </a:lnTo>
                  <a:lnTo>
                    <a:pt x="4851" y="4147"/>
                  </a:lnTo>
                  <a:lnTo>
                    <a:pt x="4792" y="4249"/>
                  </a:lnTo>
                  <a:lnTo>
                    <a:pt x="4732" y="4349"/>
                  </a:lnTo>
                  <a:lnTo>
                    <a:pt x="4671" y="4447"/>
                  </a:lnTo>
                  <a:lnTo>
                    <a:pt x="4609" y="4542"/>
                  </a:lnTo>
                  <a:lnTo>
                    <a:pt x="4545" y="4634"/>
                  </a:lnTo>
                  <a:lnTo>
                    <a:pt x="4481" y="4726"/>
                  </a:lnTo>
                  <a:lnTo>
                    <a:pt x="4415" y="4813"/>
                  </a:lnTo>
                  <a:lnTo>
                    <a:pt x="4347" y="4898"/>
                  </a:lnTo>
                  <a:lnTo>
                    <a:pt x="4280" y="4980"/>
                  </a:lnTo>
                  <a:lnTo>
                    <a:pt x="4211" y="5058"/>
                  </a:lnTo>
                  <a:lnTo>
                    <a:pt x="4141" y="5134"/>
                  </a:lnTo>
                  <a:lnTo>
                    <a:pt x="4070" y="5206"/>
                  </a:lnTo>
                  <a:lnTo>
                    <a:pt x="4000" y="5273"/>
                  </a:lnTo>
                  <a:lnTo>
                    <a:pt x="3927" y="5338"/>
                  </a:lnTo>
                  <a:lnTo>
                    <a:pt x="3854" y="5398"/>
                  </a:lnTo>
                  <a:lnTo>
                    <a:pt x="3781" y="5455"/>
                  </a:lnTo>
                  <a:lnTo>
                    <a:pt x="3706" y="5506"/>
                  </a:lnTo>
                  <a:lnTo>
                    <a:pt x="3633" y="5554"/>
                  </a:lnTo>
                  <a:lnTo>
                    <a:pt x="3557" y="5597"/>
                  </a:lnTo>
                  <a:lnTo>
                    <a:pt x="3482" y="5635"/>
                  </a:lnTo>
                  <a:lnTo>
                    <a:pt x="3406" y="5668"/>
                  </a:lnTo>
                  <a:lnTo>
                    <a:pt x="3329" y="5697"/>
                  </a:lnTo>
                  <a:lnTo>
                    <a:pt x="3253" y="5719"/>
                  </a:lnTo>
                  <a:lnTo>
                    <a:pt x="3218" y="5727"/>
                  </a:lnTo>
                  <a:lnTo>
                    <a:pt x="3201" y="5732"/>
                  </a:lnTo>
                  <a:lnTo>
                    <a:pt x="3183" y="5735"/>
                  </a:lnTo>
                  <a:lnTo>
                    <a:pt x="3147" y="5740"/>
                  </a:lnTo>
                  <a:lnTo>
                    <a:pt x="3130" y="5743"/>
                  </a:lnTo>
                  <a:lnTo>
                    <a:pt x="3112" y="5744"/>
                  </a:lnTo>
                  <a:lnTo>
                    <a:pt x="3094" y="5746"/>
                  </a:lnTo>
                  <a:lnTo>
                    <a:pt x="3076" y="5747"/>
                  </a:lnTo>
                  <a:lnTo>
                    <a:pt x="3040" y="5749"/>
                  </a:lnTo>
                  <a:lnTo>
                    <a:pt x="3022" y="5749"/>
                  </a:lnTo>
                  <a:lnTo>
                    <a:pt x="3004" y="5749"/>
                  </a:lnTo>
                  <a:lnTo>
                    <a:pt x="2968" y="5748"/>
                  </a:lnTo>
                  <a:lnTo>
                    <a:pt x="2931" y="5746"/>
                  </a:lnTo>
                  <a:lnTo>
                    <a:pt x="2895" y="5743"/>
                  </a:lnTo>
                  <a:lnTo>
                    <a:pt x="2877" y="5741"/>
                  </a:lnTo>
                  <a:lnTo>
                    <a:pt x="2858" y="5739"/>
                  </a:lnTo>
                  <a:lnTo>
                    <a:pt x="2821" y="5734"/>
                  </a:lnTo>
                  <a:lnTo>
                    <a:pt x="2785" y="5727"/>
                  </a:lnTo>
                  <a:lnTo>
                    <a:pt x="2749" y="5720"/>
                  </a:lnTo>
                  <a:lnTo>
                    <a:pt x="2713" y="5712"/>
                  </a:lnTo>
                  <a:lnTo>
                    <a:pt x="2677" y="5703"/>
                  </a:lnTo>
                  <a:lnTo>
                    <a:pt x="2623" y="5689"/>
                  </a:lnTo>
                  <a:lnTo>
                    <a:pt x="2569" y="5671"/>
                  </a:lnTo>
                  <a:lnTo>
                    <a:pt x="2514" y="5652"/>
                  </a:lnTo>
                  <a:lnTo>
                    <a:pt x="2458" y="5630"/>
                  </a:lnTo>
                  <a:lnTo>
                    <a:pt x="2401" y="5606"/>
                  </a:lnTo>
                  <a:lnTo>
                    <a:pt x="2343" y="5581"/>
                  </a:lnTo>
                  <a:lnTo>
                    <a:pt x="2286" y="5554"/>
                  </a:lnTo>
                  <a:lnTo>
                    <a:pt x="2228" y="5524"/>
                  </a:lnTo>
                  <a:lnTo>
                    <a:pt x="2168" y="5494"/>
                  </a:lnTo>
                  <a:lnTo>
                    <a:pt x="2109" y="5460"/>
                  </a:lnTo>
                  <a:lnTo>
                    <a:pt x="2049" y="5426"/>
                  </a:lnTo>
                  <a:lnTo>
                    <a:pt x="1990" y="5389"/>
                  </a:lnTo>
                  <a:lnTo>
                    <a:pt x="1929" y="5351"/>
                  </a:lnTo>
                  <a:lnTo>
                    <a:pt x="1869" y="5311"/>
                  </a:lnTo>
                  <a:lnTo>
                    <a:pt x="1808" y="5270"/>
                  </a:lnTo>
                  <a:lnTo>
                    <a:pt x="1748" y="5228"/>
                  </a:lnTo>
                  <a:lnTo>
                    <a:pt x="1687" y="5184"/>
                  </a:lnTo>
                  <a:lnTo>
                    <a:pt x="1627" y="5138"/>
                  </a:lnTo>
                  <a:lnTo>
                    <a:pt x="1566" y="5092"/>
                  </a:lnTo>
                  <a:lnTo>
                    <a:pt x="1506" y="5044"/>
                  </a:lnTo>
                  <a:lnTo>
                    <a:pt x="1446" y="4994"/>
                  </a:lnTo>
                  <a:lnTo>
                    <a:pt x="1387" y="4944"/>
                  </a:lnTo>
                  <a:lnTo>
                    <a:pt x="1327" y="4893"/>
                  </a:lnTo>
                  <a:lnTo>
                    <a:pt x="1269" y="4841"/>
                  </a:lnTo>
                  <a:lnTo>
                    <a:pt x="1210" y="4786"/>
                  </a:lnTo>
                  <a:lnTo>
                    <a:pt x="1153" y="4732"/>
                  </a:lnTo>
                  <a:lnTo>
                    <a:pt x="1096" y="4677"/>
                  </a:lnTo>
                  <a:lnTo>
                    <a:pt x="1040" y="4621"/>
                  </a:lnTo>
                  <a:lnTo>
                    <a:pt x="985" y="4564"/>
                  </a:lnTo>
                  <a:lnTo>
                    <a:pt x="930" y="4506"/>
                  </a:lnTo>
                  <a:lnTo>
                    <a:pt x="876" y="4448"/>
                  </a:lnTo>
                  <a:lnTo>
                    <a:pt x="824" y="4388"/>
                  </a:lnTo>
                  <a:lnTo>
                    <a:pt x="772" y="4329"/>
                  </a:lnTo>
                  <a:lnTo>
                    <a:pt x="721" y="4269"/>
                  </a:lnTo>
                  <a:lnTo>
                    <a:pt x="672" y="4209"/>
                  </a:lnTo>
                  <a:lnTo>
                    <a:pt x="624" y="4148"/>
                  </a:lnTo>
                  <a:lnTo>
                    <a:pt x="577" y="4087"/>
                  </a:lnTo>
                  <a:lnTo>
                    <a:pt x="531" y="4025"/>
                  </a:lnTo>
                  <a:lnTo>
                    <a:pt x="487" y="3964"/>
                  </a:lnTo>
                  <a:lnTo>
                    <a:pt x="445" y="3901"/>
                  </a:lnTo>
                  <a:lnTo>
                    <a:pt x="404" y="3840"/>
                  </a:lnTo>
                  <a:lnTo>
                    <a:pt x="364" y="3777"/>
                  </a:lnTo>
                  <a:lnTo>
                    <a:pt x="326" y="3715"/>
                  </a:lnTo>
                  <a:lnTo>
                    <a:pt x="290" y="3653"/>
                  </a:lnTo>
                  <a:lnTo>
                    <a:pt x="256" y="3591"/>
                  </a:lnTo>
                  <a:lnTo>
                    <a:pt x="224" y="3528"/>
                  </a:lnTo>
                  <a:lnTo>
                    <a:pt x="193" y="3467"/>
                  </a:lnTo>
                  <a:lnTo>
                    <a:pt x="165" y="3405"/>
                  </a:lnTo>
                  <a:lnTo>
                    <a:pt x="138" y="3344"/>
                  </a:lnTo>
                  <a:lnTo>
                    <a:pt x="114" y="3283"/>
                  </a:lnTo>
                  <a:lnTo>
                    <a:pt x="92" y="3223"/>
                  </a:lnTo>
                  <a:lnTo>
                    <a:pt x="72" y="3162"/>
                  </a:lnTo>
                  <a:lnTo>
                    <a:pt x="54" y="3103"/>
                  </a:lnTo>
                  <a:lnTo>
                    <a:pt x="39" y="3044"/>
                  </a:lnTo>
                  <a:lnTo>
                    <a:pt x="27" y="2986"/>
                  </a:lnTo>
                  <a:lnTo>
                    <a:pt x="15" y="2927"/>
                  </a:lnTo>
                  <a:lnTo>
                    <a:pt x="8" y="2871"/>
                  </a:lnTo>
                  <a:lnTo>
                    <a:pt x="3" y="2815"/>
                  </a:lnTo>
                  <a:lnTo>
                    <a:pt x="0" y="2759"/>
                  </a:lnTo>
                  <a:lnTo>
                    <a:pt x="1" y="2704"/>
                  </a:lnTo>
                  <a:lnTo>
                    <a:pt x="4" y="2650"/>
                  </a:lnTo>
                  <a:lnTo>
                    <a:pt x="9" y="2598"/>
                  </a:lnTo>
                  <a:lnTo>
                    <a:pt x="18" y="2546"/>
                  </a:lnTo>
                  <a:lnTo>
                    <a:pt x="31" y="2496"/>
                  </a:lnTo>
                  <a:lnTo>
                    <a:pt x="53" y="2420"/>
                  </a:lnTo>
                  <a:lnTo>
                    <a:pt x="81" y="2344"/>
                  </a:lnTo>
                  <a:lnTo>
                    <a:pt x="115" y="2268"/>
                  </a:lnTo>
                  <a:lnTo>
                    <a:pt x="153" y="2192"/>
                  </a:lnTo>
                  <a:lnTo>
                    <a:pt x="195" y="2117"/>
                  </a:lnTo>
                  <a:lnTo>
                    <a:pt x="243" y="2042"/>
                  </a:lnTo>
                  <a:lnTo>
                    <a:pt x="294" y="1969"/>
                  </a:lnTo>
                  <a:lnTo>
                    <a:pt x="351" y="1896"/>
                  </a:lnTo>
                  <a:lnTo>
                    <a:pt x="410" y="1823"/>
                  </a:lnTo>
                  <a:lnTo>
                    <a:pt x="475" y="1750"/>
                  </a:lnTo>
                  <a:lnTo>
                    <a:pt x="543" y="1678"/>
                  </a:lnTo>
                  <a:lnTo>
                    <a:pt x="614" y="1608"/>
                  </a:lnTo>
                  <a:lnTo>
                    <a:pt x="689" y="1538"/>
                  </a:lnTo>
                  <a:lnTo>
                    <a:pt x="767" y="1469"/>
                  </a:lnTo>
                  <a:lnTo>
                    <a:pt x="849" y="1401"/>
                  </a:lnTo>
                  <a:lnTo>
                    <a:pt x="933" y="1334"/>
                  </a:lnTo>
                  <a:lnTo>
                    <a:pt x="1020" y="1267"/>
                  </a:lnTo>
                  <a:lnTo>
                    <a:pt x="1111" y="1203"/>
                  </a:lnTo>
                  <a:lnTo>
                    <a:pt x="1203" y="1139"/>
                  </a:lnTo>
                  <a:lnTo>
                    <a:pt x="1298" y="1076"/>
                  </a:lnTo>
                  <a:lnTo>
                    <a:pt x="1396" y="1014"/>
                  </a:lnTo>
                  <a:lnTo>
                    <a:pt x="1494" y="955"/>
                  </a:lnTo>
                  <a:lnTo>
                    <a:pt x="1596" y="895"/>
                  </a:lnTo>
                  <a:lnTo>
                    <a:pt x="1698" y="838"/>
                  </a:lnTo>
                  <a:lnTo>
                    <a:pt x="1803" y="781"/>
                  </a:lnTo>
                  <a:lnTo>
                    <a:pt x="1910" y="727"/>
                  </a:lnTo>
                  <a:lnTo>
                    <a:pt x="2016" y="674"/>
                  </a:lnTo>
                  <a:lnTo>
                    <a:pt x="2125" y="622"/>
                  </a:lnTo>
                  <a:lnTo>
                    <a:pt x="2234" y="573"/>
                  </a:lnTo>
                  <a:lnTo>
                    <a:pt x="2344" y="525"/>
                  </a:lnTo>
                  <a:lnTo>
                    <a:pt x="2455" y="479"/>
                  </a:lnTo>
                  <a:lnTo>
                    <a:pt x="2566" y="434"/>
                  </a:lnTo>
                  <a:lnTo>
                    <a:pt x="2678" y="391"/>
                  </a:lnTo>
                  <a:lnTo>
                    <a:pt x="2790" y="351"/>
                  </a:lnTo>
                  <a:lnTo>
                    <a:pt x="2902" y="312"/>
                  </a:lnTo>
                  <a:lnTo>
                    <a:pt x="3013" y="275"/>
                  </a:lnTo>
                  <a:lnTo>
                    <a:pt x="3125" y="240"/>
                  </a:lnTo>
                  <a:lnTo>
                    <a:pt x="3236" y="207"/>
                  </a:lnTo>
                  <a:lnTo>
                    <a:pt x="3346" y="177"/>
                  </a:lnTo>
                  <a:lnTo>
                    <a:pt x="3456" y="149"/>
                  </a:lnTo>
                  <a:lnTo>
                    <a:pt x="3565" y="123"/>
                  </a:lnTo>
                  <a:lnTo>
                    <a:pt x="3673" y="99"/>
                  </a:lnTo>
                  <a:lnTo>
                    <a:pt x="3779" y="78"/>
                  </a:lnTo>
                  <a:lnTo>
                    <a:pt x="3885" y="59"/>
                  </a:lnTo>
                  <a:lnTo>
                    <a:pt x="3988" y="43"/>
                  </a:lnTo>
                  <a:lnTo>
                    <a:pt x="4090" y="29"/>
                  </a:lnTo>
                  <a:lnTo>
                    <a:pt x="4190" y="17"/>
                  </a:lnTo>
                  <a:lnTo>
                    <a:pt x="4288" y="9"/>
                  </a:lnTo>
                  <a:lnTo>
                    <a:pt x="4384" y="3"/>
                  </a:lnTo>
                  <a:lnTo>
                    <a:pt x="4478" y="0"/>
                  </a:lnTo>
                  <a:lnTo>
                    <a:pt x="4569" y="0"/>
                  </a:lnTo>
                  <a:lnTo>
                    <a:pt x="4657" y="2"/>
                  </a:lnTo>
                  <a:lnTo>
                    <a:pt x="4743" y="7"/>
                  </a:lnTo>
                  <a:lnTo>
                    <a:pt x="4825" y="15"/>
                  </a:lnTo>
                  <a:lnTo>
                    <a:pt x="4905" y="28"/>
                  </a:lnTo>
                  <a:lnTo>
                    <a:pt x="4981" y="42"/>
                  </a:lnTo>
                  <a:lnTo>
                    <a:pt x="5055" y="59"/>
                  </a:lnTo>
                  <a:lnTo>
                    <a:pt x="5124" y="80"/>
                  </a:lnTo>
                  <a:lnTo>
                    <a:pt x="5189" y="104"/>
                  </a:lnTo>
                  <a:lnTo>
                    <a:pt x="5252" y="131"/>
                  </a:lnTo>
                  <a:lnTo>
                    <a:pt x="5309" y="161"/>
                  </a:lnTo>
                  <a:lnTo>
                    <a:pt x="5363" y="195"/>
                  </a:lnTo>
                  <a:lnTo>
                    <a:pt x="5412" y="232"/>
                  </a:lnTo>
                  <a:lnTo>
                    <a:pt x="5457" y="2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5808663" y="4654550"/>
              <a:ext cx="1674812" cy="1679575"/>
            </a:xfrm>
            <a:custGeom>
              <a:avLst/>
              <a:gdLst>
                <a:gd name="T0" fmla="*/ 5151 w 5271"/>
                <a:gd name="T1" fmla="*/ 331 h 5288"/>
                <a:gd name="T2" fmla="*/ 5231 w 5271"/>
                <a:gd name="T3" fmla="*/ 554 h 5288"/>
                <a:gd name="T4" fmla="*/ 5268 w 5271"/>
                <a:gd name="T5" fmla="*/ 834 h 5288"/>
                <a:gd name="T6" fmla="*/ 5265 w 5271"/>
                <a:gd name="T7" fmla="*/ 1163 h 5288"/>
                <a:gd name="T8" fmla="*/ 5223 w 5271"/>
                <a:gd name="T9" fmla="*/ 1529 h 5288"/>
                <a:gd name="T10" fmla="*/ 5147 w 5271"/>
                <a:gd name="T11" fmla="*/ 1923 h 5288"/>
                <a:gd name="T12" fmla="*/ 5037 w 5271"/>
                <a:gd name="T13" fmla="*/ 2335 h 5288"/>
                <a:gd name="T14" fmla="*/ 4898 w 5271"/>
                <a:gd name="T15" fmla="*/ 2756 h 5288"/>
                <a:gd name="T16" fmla="*/ 4732 w 5271"/>
                <a:gd name="T17" fmla="*/ 3175 h 5288"/>
                <a:gd name="T18" fmla="*/ 4541 w 5271"/>
                <a:gd name="T19" fmla="*/ 3583 h 5288"/>
                <a:gd name="T20" fmla="*/ 4329 w 5271"/>
                <a:gd name="T21" fmla="*/ 3971 h 5288"/>
                <a:gd name="T22" fmla="*/ 4097 w 5271"/>
                <a:gd name="T23" fmla="*/ 4327 h 5288"/>
                <a:gd name="T24" fmla="*/ 3849 w 5271"/>
                <a:gd name="T25" fmla="*/ 4641 h 5288"/>
                <a:gd name="T26" fmla="*/ 3587 w 5271"/>
                <a:gd name="T27" fmla="*/ 4907 h 5288"/>
                <a:gd name="T28" fmla="*/ 3314 w 5271"/>
                <a:gd name="T29" fmla="*/ 5111 h 5288"/>
                <a:gd name="T30" fmla="*/ 3032 w 5271"/>
                <a:gd name="T31" fmla="*/ 5245 h 5288"/>
                <a:gd name="T32" fmla="*/ 2813 w 5271"/>
                <a:gd name="T33" fmla="*/ 5288 h 5288"/>
                <a:gd name="T34" fmla="*/ 2594 w 5271"/>
                <a:gd name="T35" fmla="*/ 5271 h 5288"/>
                <a:gd name="T36" fmla="*/ 2357 w 5271"/>
                <a:gd name="T37" fmla="*/ 5204 h 5288"/>
                <a:gd name="T38" fmla="*/ 2105 w 5271"/>
                <a:gd name="T39" fmla="*/ 5094 h 5288"/>
                <a:gd name="T40" fmla="*/ 1847 w 5271"/>
                <a:gd name="T41" fmla="*/ 4948 h 5288"/>
                <a:gd name="T42" fmla="*/ 1585 w 5271"/>
                <a:gd name="T43" fmla="*/ 4768 h 5288"/>
                <a:gd name="T44" fmla="*/ 1326 w 5271"/>
                <a:gd name="T45" fmla="*/ 4561 h 5288"/>
                <a:gd name="T46" fmla="*/ 1076 w 5271"/>
                <a:gd name="T47" fmla="*/ 4334 h 5288"/>
                <a:gd name="T48" fmla="*/ 839 w 5271"/>
                <a:gd name="T49" fmla="*/ 4089 h 5288"/>
                <a:gd name="T50" fmla="*/ 620 w 5271"/>
                <a:gd name="T51" fmla="*/ 3833 h 5288"/>
                <a:gd name="T52" fmla="*/ 426 w 5271"/>
                <a:gd name="T53" fmla="*/ 3573 h 5288"/>
                <a:gd name="T54" fmla="*/ 263 w 5271"/>
                <a:gd name="T55" fmla="*/ 3311 h 5288"/>
                <a:gd name="T56" fmla="*/ 134 w 5271"/>
                <a:gd name="T57" fmla="*/ 3056 h 5288"/>
                <a:gd name="T58" fmla="*/ 45 w 5271"/>
                <a:gd name="T59" fmla="*/ 2811 h 5288"/>
                <a:gd name="T60" fmla="*/ 3 w 5271"/>
                <a:gd name="T61" fmla="*/ 2582 h 5288"/>
                <a:gd name="T62" fmla="*/ 11 w 5271"/>
                <a:gd name="T63" fmla="*/ 2374 h 5288"/>
                <a:gd name="T64" fmla="*/ 101 w 5271"/>
                <a:gd name="T65" fmla="*/ 2114 h 5288"/>
                <a:gd name="T66" fmla="*/ 272 w 5271"/>
                <a:gd name="T67" fmla="*/ 1837 h 5288"/>
                <a:gd name="T68" fmla="*/ 506 w 5271"/>
                <a:gd name="T69" fmla="*/ 1568 h 5288"/>
                <a:gd name="T70" fmla="*/ 797 w 5271"/>
                <a:gd name="T71" fmla="*/ 1312 h 5288"/>
                <a:gd name="T72" fmla="*/ 1132 w 5271"/>
                <a:gd name="T73" fmla="*/ 1071 h 5288"/>
                <a:gd name="T74" fmla="*/ 1503 w 5271"/>
                <a:gd name="T75" fmla="*/ 847 h 5288"/>
                <a:gd name="T76" fmla="*/ 1900 w 5271"/>
                <a:gd name="T77" fmla="*/ 643 h 5288"/>
                <a:gd name="T78" fmla="*/ 2312 w 5271"/>
                <a:gd name="T79" fmla="*/ 462 h 5288"/>
                <a:gd name="T80" fmla="*/ 2732 w 5271"/>
                <a:gd name="T81" fmla="*/ 307 h 5288"/>
                <a:gd name="T82" fmla="*/ 3148 w 5271"/>
                <a:gd name="T83" fmla="*/ 181 h 5288"/>
                <a:gd name="T84" fmla="*/ 3550 w 5271"/>
                <a:gd name="T85" fmla="*/ 86 h 5288"/>
                <a:gd name="T86" fmla="*/ 3931 w 5271"/>
                <a:gd name="T87" fmla="*/ 24 h 5288"/>
                <a:gd name="T88" fmla="*/ 4277 w 5271"/>
                <a:gd name="T89" fmla="*/ 0 h 5288"/>
                <a:gd name="T90" fmla="*/ 4582 w 5271"/>
                <a:gd name="T91" fmla="*/ 15 h 5288"/>
                <a:gd name="T92" fmla="*/ 4834 w 5271"/>
                <a:gd name="T93" fmla="*/ 72 h 5288"/>
                <a:gd name="T94" fmla="*/ 5024 w 5271"/>
                <a:gd name="T95" fmla="*/ 175 h 5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1" h="5288">
                  <a:moveTo>
                    <a:pt x="5061" y="208"/>
                  </a:moveTo>
                  <a:lnTo>
                    <a:pt x="5094" y="245"/>
                  </a:lnTo>
                  <a:lnTo>
                    <a:pt x="5124" y="286"/>
                  </a:lnTo>
                  <a:lnTo>
                    <a:pt x="5151" y="331"/>
                  </a:lnTo>
                  <a:lnTo>
                    <a:pt x="5176" y="381"/>
                  </a:lnTo>
                  <a:lnTo>
                    <a:pt x="5196" y="434"/>
                  </a:lnTo>
                  <a:lnTo>
                    <a:pt x="5216" y="493"/>
                  </a:lnTo>
                  <a:lnTo>
                    <a:pt x="5231" y="554"/>
                  </a:lnTo>
                  <a:lnTo>
                    <a:pt x="5245" y="619"/>
                  </a:lnTo>
                  <a:lnTo>
                    <a:pt x="5255" y="688"/>
                  </a:lnTo>
                  <a:lnTo>
                    <a:pt x="5263" y="759"/>
                  </a:lnTo>
                  <a:lnTo>
                    <a:pt x="5268" y="834"/>
                  </a:lnTo>
                  <a:lnTo>
                    <a:pt x="5271" y="912"/>
                  </a:lnTo>
                  <a:lnTo>
                    <a:pt x="5271" y="993"/>
                  </a:lnTo>
                  <a:lnTo>
                    <a:pt x="5269" y="1077"/>
                  </a:lnTo>
                  <a:lnTo>
                    <a:pt x="5265" y="1163"/>
                  </a:lnTo>
                  <a:lnTo>
                    <a:pt x="5258" y="1252"/>
                  </a:lnTo>
                  <a:lnTo>
                    <a:pt x="5249" y="1342"/>
                  </a:lnTo>
                  <a:lnTo>
                    <a:pt x="5237" y="1434"/>
                  </a:lnTo>
                  <a:lnTo>
                    <a:pt x="5223" y="1529"/>
                  </a:lnTo>
                  <a:lnTo>
                    <a:pt x="5208" y="1625"/>
                  </a:lnTo>
                  <a:lnTo>
                    <a:pt x="5189" y="1723"/>
                  </a:lnTo>
                  <a:lnTo>
                    <a:pt x="5169" y="1823"/>
                  </a:lnTo>
                  <a:lnTo>
                    <a:pt x="5147" y="1923"/>
                  </a:lnTo>
                  <a:lnTo>
                    <a:pt x="5123" y="2025"/>
                  </a:lnTo>
                  <a:lnTo>
                    <a:pt x="5096" y="2127"/>
                  </a:lnTo>
                  <a:lnTo>
                    <a:pt x="5067" y="2231"/>
                  </a:lnTo>
                  <a:lnTo>
                    <a:pt x="5037" y="2335"/>
                  </a:lnTo>
                  <a:lnTo>
                    <a:pt x="5006" y="2440"/>
                  </a:lnTo>
                  <a:lnTo>
                    <a:pt x="4972" y="2546"/>
                  </a:lnTo>
                  <a:lnTo>
                    <a:pt x="4936" y="2651"/>
                  </a:lnTo>
                  <a:lnTo>
                    <a:pt x="4898" y="2756"/>
                  </a:lnTo>
                  <a:lnTo>
                    <a:pt x="4859" y="2861"/>
                  </a:lnTo>
                  <a:lnTo>
                    <a:pt x="4818" y="2967"/>
                  </a:lnTo>
                  <a:lnTo>
                    <a:pt x="4776" y="3072"/>
                  </a:lnTo>
                  <a:lnTo>
                    <a:pt x="4732" y="3175"/>
                  </a:lnTo>
                  <a:lnTo>
                    <a:pt x="4687" y="3279"/>
                  </a:lnTo>
                  <a:lnTo>
                    <a:pt x="4639" y="3381"/>
                  </a:lnTo>
                  <a:lnTo>
                    <a:pt x="4591" y="3483"/>
                  </a:lnTo>
                  <a:lnTo>
                    <a:pt x="4541" y="3583"/>
                  </a:lnTo>
                  <a:lnTo>
                    <a:pt x="4490" y="3683"/>
                  </a:lnTo>
                  <a:lnTo>
                    <a:pt x="4437" y="3780"/>
                  </a:lnTo>
                  <a:lnTo>
                    <a:pt x="4384" y="3876"/>
                  </a:lnTo>
                  <a:lnTo>
                    <a:pt x="4329" y="3971"/>
                  </a:lnTo>
                  <a:lnTo>
                    <a:pt x="4272" y="4063"/>
                  </a:lnTo>
                  <a:lnTo>
                    <a:pt x="4215" y="4153"/>
                  </a:lnTo>
                  <a:lnTo>
                    <a:pt x="4156" y="4240"/>
                  </a:lnTo>
                  <a:lnTo>
                    <a:pt x="4097" y="4327"/>
                  </a:lnTo>
                  <a:lnTo>
                    <a:pt x="4036" y="4410"/>
                  </a:lnTo>
                  <a:lnTo>
                    <a:pt x="3975" y="4490"/>
                  </a:lnTo>
                  <a:lnTo>
                    <a:pt x="3912" y="4567"/>
                  </a:lnTo>
                  <a:lnTo>
                    <a:pt x="3849" y="4641"/>
                  </a:lnTo>
                  <a:lnTo>
                    <a:pt x="3785" y="4713"/>
                  </a:lnTo>
                  <a:lnTo>
                    <a:pt x="3720" y="4781"/>
                  </a:lnTo>
                  <a:lnTo>
                    <a:pt x="3654" y="4845"/>
                  </a:lnTo>
                  <a:lnTo>
                    <a:pt x="3587" y="4907"/>
                  </a:lnTo>
                  <a:lnTo>
                    <a:pt x="3520" y="4963"/>
                  </a:lnTo>
                  <a:lnTo>
                    <a:pt x="3452" y="5017"/>
                  </a:lnTo>
                  <a:lnTo>
                    <a:pt x="3383" y="5066"/>
                  </a:lnTo>
                  <a:lnTo>
                    <a:pt x="3314" y="5111"/>
                  </a:lnTo>
                  <a:lnTo>
                    <a:pt x="3245" y="5151"/>
                  </a:lnTo>
                  <a:lnTo>
                    <a:pt x="3174" y="5188"/>
                  </a:lnTo>
                  <a:lnTo>
                    <a:pt x="3104" y="5219"/>
                  </a:lnTo>
                  <a:lnTo>
                    <a:pt x="3032" y="5245"/>
                  </a:lnTo>
                  <a:lnTo>
                    <a:pt x="2962" y="5267"/>
                  </a:lnTo>
                  <a:lnTo>
                    <a:pt x="2913" y="5277"/>
                  </a:lnTo>
                  <a:lnTo>
                    <a:pt x="2864" y="5284"/>
                  </a:lnTo>
                  <a:lnTo>
                    <a:pt x="2813" y="5288"/>
                  </a:lnTo>
                  <a:lnTo>
                    <a:pt x="2761" y="5288"/>
                  </a:lnTo>
                  <a:lnTo>
                    <a:pt x="2706" y="5286"/>
                  </a:lnTo>
                  <a:lnTo>
                    <a:pt x="2651" y="5280"/>
                  </a:lnTo>
                  <a:lnTo>
                    <a:pt x="2594" y="5271"/>
                  </a:lnTo>
                  <a:lnTo>
                    <a:pt x="2536" y="5259"/>
                  </a:lnTo>
                  <a:lnTo>
                    <a:pt x="2478" y="5243"/>
                  </a:lnTo>
                  <a:lnTo>
                    <a:pt x="2417" y="5225"/>
                  </a:lnTo>
                  <a:lnTo>
                    <a:pt x="2357" y="5204"/>
                  </a:lnTo>
                  <a:lnTo>
                    <a:pt x="2295" y="5181"/>
                  </a:lnTo>
                  <a:lnTo>
                    <a:pt x="2232" y="5155"/>
                  </a:lnTo>
                  <a:lnTo>
                    <a:pt x="2169" y="5126"/>
                  </a:lnTo>
                  <a:lnTo>
                    <a:pt x="2105" y="5094"/>
                  </a:lnTo>
                  <a:lnTo>
                    <a:pt x="2042" y="5062"/>
                  </a:lnTo>
                  <a:lnTo>
                    <a:pt x="1977" y="5026"/>
                  </a:lnTo>
                  <a:lnTo>
                    <a:pt x="1911" y="4988"/>
                  </a:lnTo>
                  <a:lnTo>
                    <a:pt x="1847" y="4948"/>
                  </a:lnTo>
                  <a:lnTo>
                    <a:pt x="1781" y="4906"/>
                  </a:lnTo>
                  <a:lnTo>
                    <a:pt x="1716" y="4862"/>
                  </a:lnTo>
                  <a:lnTo>
                    <a:pt x="1650" y="4816"/>
                  </a:lnTo>
                  <a:lnTo>
                    <a:pt x="1585" y="4768"/>
                  </a:lnTo>
                  <a:lnTo>
                    <a:pt x="1520" y="4719"/>
                  </a:lnTo>
                  <a:lnTo>
                    <a:pt x="1455" y="4668"/>
                  </a:lnTo>
                  <a:lnTo>
                    <a:pt x="1390" y="4616"/>
                  </a:lnTo>
                  <a:lnTo>
                    <a:pt x="1326" y="4561"/>
                  </a:lnTo>
                  <a:lnTo>
                    <a:pt x="1262" y="4506"/>
                  </a:lnTo>
                  <a:lnTo>
                    <a:pt x="1200" y="4450"/>
                  </a:lnTo>
                  <a:lnTo>
                    <a:pt x="1137" y="4392"/>
                  </a:lnTo>
                  <a:lnTo>
                    <a:pt x="1076" y="4334"/>
                  </a:lnTo>
                  <a:lnTo>
                    <a:pt x="1015" y="4273"/>
                  </a:lnTo>
                  <a:lnTo>
                    <a:pt x="956" y="4213"/>
                  </a:lnTo>
                  <a:lnTo>
                    <a:pt x="896" y="4151"/>
                  </a:lnTo>
                  <a:lnTo>
                    <a:pt x="839" y="4089"/>
                  </a:lnTo>
                  <a:lnTo>
                    <a:pt x="782" y="4026"/>
                  </a:lnTo>
                  <a:lnTo>
                    <a:pt x="727" y="3963"/>
                  </a:lnTo>
                  <a:lnTo>
                    <a:pt x="674" y="3898"/>
                  </a:lnTo>
                  <a:lnTo>
                    <a:pt x="620" y="3833"/>
                  </a:lnTo>
                  <a:lnTo>
                    <a:pt x="570" y="3769"/>
                  </a:lnTo>
                  <a:lnTo>
                    <a:pt x="521" y="3703"/>
                  </a:lnTo>
                  <a:lnTo>
                    <a:pt x="473" y="3639"/>
                  </a:lnTo>
                  <a:lnTo>
                    <a:pt x="426" y="3573"/>
                  </a:lnTo>
                  <a:lnTo>
                    <a:pt x="383" y="3507"/>
                  </a:lnTo>
                  <a:lnTo>
                    <a:pt x="341" y="3442"/>
                  </a:lnTo>
                  <a:lnTo>
                    <a:pt x="301" y="3377"/>
                  </a:lnTo>
                  <a:lnTo>
                    <a:pt x="263" y="3311"/>
                  </a:lnTo>
                  <a:lnTo>
                    <a:pt x="227" y="3247"/>
                  </a:lnTo>
                  <a:lnTo>
                    <a:pt x="194" y="3183"/>
                  </a:lnTo>
                  <a:lnTo>
                    <a:pt x="163" y="3120"/>
                  </a:lnTo>
                  <a:lnTo>
                    <a:pt x="134" y="3056"/>
                  </a:lnTo>
                  <a:lnTo>
                    <a:pt x="107" y="2994"/>
                  </a:lnTo>
                  <a:lnTo>
                    <a:pt x="84" y="2932"/>
                  </a:lnTo>
                  <a:lnTo>
                    <a:pt x="63" y="2871"/>
                  </a:lnTo>
                  <a:lnTo>
                    <a:pt x="45" y="2811"/>
                  </a:lnTo>
                  <a:lnTo>
                    <a:pt x="31" y="2752"/>
                  </a:lnTo>
                  <a:lnTo>
                    <a:pt x="18" y="2694"/>
                  </a:lnTo>
                  <a:lnTo>
                    <a:pt x="9" y="2638"/>
                  </a:lnTo>
                  <a:lnTo>
                    <a:pt x="3" y="2582"/>
                  </a:lnTo>
                  <a:lnTo>
                    <a:pt x="0" y="2528"/>
                  </a:lnTo>
                  <a:lnTo>
                    <a:pt x="0" y="2475"/>
                  </a:lnTo>
                  <a:lnTo>
                    <a:pt x="4" y="2425"/>
                  </a:lnTo>
                  <a:lnTo>
                    <a:pt x="11" y="2374"/>
                  </a:lnTo>
                  <a:lnTo>
                    <a:pt x="22" y="2326"/>
                  </a:lnTo>
                  <a:lnTo>
                    <a:pt x="44" y="2255"/>
                  </a:lnTo>
                  <a:lnTo>
                    <a:pt x="70" y="2185"/>
                  </a:lnTo>
                  <a:lnTo>
                    <a:pt x="101" y="2114"/>
                  </a:lnTo>
                  <a:lnTo>
                    <a:pt x="137" y="2044"/>
                  </a:lnTo>
                  <a:lnTo>
                    <a:pt x="177" y="1974"/>
                  </a:lnTo>
                  <a:lnTo>
                    <a:pt x="222" y="1905"/>
                  </a:lnTo>
                  <a:lnTo>
                    <a:pt x="272" y="1837"/>
                  </a:lnTo>
                  <a:lnTo>
                    <a:pt x="324" y="1768"/>
                  </a:lnTo>
                  <a:lnTo>
                    <a:pt x="381" y="1701"/>
                  </a:lnTo>
                  <a:lnTo>
                    <a:pt x="442" y="1634"/>
                  </a:lnTo>
                  <a:lnTo>
                    <a:pt x="506" y="1568"/>
                  </a:lnTo>
                  <a:lnTo>
                    <a:pt x="574" y="1503"/>
                  </a:lnTo>
                  <a:lnTo>
                    <a:pt x="645" y="1438"/>
                  </a:lnTo>
                  <a:lnTo>
                    <a:pt x="719" y="1375"/>
                  </a:lnTo>
                  <a:lnTo>
                    <a:pt x="797" y="1312"/>
                  </a:lnTo>
                  <a:lnTo>
                    <a:pt x="877" y="1251"/>
                  </a:lnTo>
                  <a:lnTo>
                    <a:pt x="959" y="1189"/>
                  </a:lnTo>
                  <a:lnTo>
                    <a:pt x="1044" y="1130"/>
                  </a:lnTo>
                  <a:lnTo>
                    <a:pt x="1132" y="1071"/>
                  </a:lnTo>
                  <a:lnTo>
                    <a:pt x="1221" y="1013"/>
                  </a:lnTo>
                  <a:lnTo>
                    <a:pt x="1314" y="956"/>
                  </a:lnTo>
                  <a:lnTo>
                    <a:pt x="1407" y="901"/>
                  </a:lnTo>
                  <a:lnTo>
                    <a:pt x="1503" y="847"/>
                  </a:lnTo>
                  <a:lnTo>
                    <a:pt x="1600" y="794"/>
                  </a:lnTo>
                  <a:lnTo>
                    <a:pt x="1698" y="742"/>
                  </a:lnTo>
                  <a:lnTo>
                    <a:pt x="1799" y="692"/>
                  </a:lnTo>
                  <a:lnTo>
                    <a:pt x="1900" y="643"/>
                  </a:lnTo>
                  <a:lnTo>
                    <a:pt x="2002" y="595"/>
                  </a:lnTo>
                  <a:lnTo>
                    <a:pt x="2105" y="549"/>
                  </a:lnTo>
                  <a:lnTo>
                    <a:pt x="2209" y="505"/>
                  </a:lnTo>
                  <a:lnTo>
                    <a:pt x="2312" y="462"/>
                  </a:lnTo>
                  <a:lnTo>
                    <a:pt x="2417" y="421"/>
                  </a:lnTo>
                  <a:lnTo>
                    <a:pt x="2523" y="381"/>
                  </a:lnTo>
                  <a:lnTo>
                    <a:pt x="2627" y="343"/>
                  </a:lnTo>
                  <a:lnTo>
                    <a:pt x="2732" y="307"/>
                  </a:lnTo>
                  <a:lnTo>
                    <a:pt x="2837" y="272"/>
                  </a:lnTo>
                  <a:lnTo>
                    <a:pt x="2941" y="241"/>
                  </a:lnTo>
                  <a:lnTo>
                    <a:pt x="3045" y="210"/>
                  </a:lnTo>
                  <a:lnTo>
                    <a:pt x="3148" y="181"/>
                  </a:lnTo>
                  <a:lnTo>
                    <a:pt x="3251" y="154"/>
                  </a:lnTo>
                  <a:lnTo>
                    <a:pt x="3351" y="129"/>
                  </a:lnTo>
                  <a:lnTo>
                    <a:pt x="3452" y="106"/>
                  </a:lnTo>
                  <a:lnTo>
                    <a:pt x="3550" y="86"/>
                  </a:lnTo>
                  <a:lnTo>
                    <a:pt x="3649" y="67"/>
                  </a:lnTo>
                  <a:lnTo>
                    <a:pt x="3744" y="51"/>
                  </a:lnTo>
                  <a:lnTo>
                    <a:pt x="3838" y="37"/>
                  </a:lnTo>
                  <a:lnTo>
                    <a:pt x="3931" y="24"/>
                  </a:lnTo>
                  <a:lnTo>
                    <a:pt x="4021" y="15"/>
                  </a:lnTo>
                  <a:lnTo>
                    <a:pt x="4109" y="8"/>
                  </a:lnTo>
                  <a:lnTo>
                    <a:pt x="4194" y="3"/>
                  </a:lnTo>
                  <a:lnTo>
                    <a:pt x="4277" y="0"/>
                  </a:lnTo>
                  <a:lnTo>
                    <a:pt x="4358" y="0"/>
                  </a:lnTo>
                  <a:lnTo>
                    <a:pt x="4435" y="3"/>
                  </a:lnTo>
                  <a:lnTo>
                    <a:pt x="4510" y="8"/>
                  </a:lnTo>
                  <a:lnTo>
                    <a:pt x="4582" y="15"/>
                  </a:lnTo>
                  <a:lnTo>
                    <a:pt x="4651" y="25"/>
                  </a:lnTo>
                  <a:lnTo>
                    <a:pt x="4715" y="39"/>
                  </a:lnTo>
                  <a:lnTo>
                    <a:pt x="4777" y="54"/>
                  </a:lnTo>
                  <a:lnTo>
                    <a:pt x="4834" y="72"/>
                  </a:lnTo>
                  <a:lnTo>
                    <a:pt x="4888" y="94"/>
                  </a:lnTo>
                  <a:lnTo>
                    <a:pt x="4938" y="118"/>
                  </a:lnTo>
                  <a:lnTo>
                    <a:pt x="4983" y="144"/>
                  </a:lnTo>
                  <a:lnTo>
                    <a:pt x="5024" y="175"/>
                  </a:lnTo>
                  <a:lnTo>
                    <a:pt x="5061" y="208"/>
                  </a:lnTo>
                  <a:close/>
                </a:path>
              </a:pathLst>
            </a:custGeom>
            <a:solidFill>
              <a:srgbClr val="B5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5808663" y="4962525"/>
              <a:ext cx="1373187" cy="1371600"/>
            </a:xfrm>
            <a:custGeom>
              <a:avLst/>
              <a:gdLst>
                <a:gd name="T0" fmla="*/ 78 w 4323"/>
                <a:gd name="T1" fmla="*/ 1219 h 4320"/>
                <a:gd name="T2" fmla="*/ 202 w 4323"/>
                <a:gd name="T3" fmla="*/ 1038 h 4320"/>
                <a:gd name="T4" fmla="*/ 378 w 4323"/>
                <a:gd name="T5" fmla="*/ 866 h 4320"/>
                <a:gd name="T6" fmla="*/ 599 w 4323"/>
                <a:gd name="T7" fmla="*/ 703 h 4320"/>
                <a:gd name="T8" fmla="*/ 856 w 4323"/>
                <a:gd name="T9" fmla="*/ 552 h 4320"/>
                <a:gd name="T10" fmla="*/ 1142 w 4323"/>
                <a:gd name="T11" fmla="*/ 416 h 4320"/>
                <a:gd name="T12" fmla="*/ 1450 w 4323"/>
                <a:gd name="T13" fmla="*/ 295 h 4320"/>
                <a:gd name="T14" fmla="*/ 1773 w 4323"/>
                <a:gd name="T15" fmla="*/ 192 h 4320"/>
                <a:gd name="T16" fmla="*/ 2103 w 4323"/>
                <a:gd name="T17" fmla="*/ 109 h 4320"/>
                <a:gd name="T18" fmla="*/ 2433 w 4323"/>
                <a:gd name="T19" fmla="*/ 48 h 4320"/>
                <a:gd name="T20" fmla="*/ 2757 w 4323"/>
                <a:gd name="T21" fmla="*/ 11 h 4320"/>
                <a:gd name="T22" fmla="*/ 3064 w 4323"/>
                <a:gd name="T23" fmla="*/ 0 h 4320"/>
                <a:gd name="T24" fmla="*/ 3350 w 4323"/>
                <a:gd name="T25" fmla="*/ 16 h 4320"/>
                <a:gd name="T26" fmla="*/ 3607 w 4323"/>
                <a:gd name="T27" fmla="*/ 61 h 4320"/>
                <a:gd name="T28" fmla="*/ 3826 w 4323"/>
                <a:gd name="T29" fmla="*/ 139 h 4320"/>
                <a:gd name="T30" fmla="*/ 4002 w 4323"/>
                <a:gd name="T31" fmla="*/ 251 h 4320"/>
                <a:gd name="T32" fmla="*/ 4131 w 4323"/>
                <a:gd name="T33" fmla="*/ 402 h 4320"/>
                <a:gd name="T34" fmla="*/ 4225 w 4323"/>
                <a:gd name="T35" fmla="*/ 599 h 4320"/>
                <a:gd name="T36" fmla="*/ 4287 w 4323"/>
                <a:gd name="T37" fmla="*/ 838 h 4320"/>
                <a:gd name="T38" fmla="*/ 4317 w 4323"/>
                <a:gd name="T39" fmla="*/ 1111 h 4320"/>
                <a:gd name="T40" fmla="*/ 4321 w 4323"/>
                <a:gd name="T41" fmla="*/ 1408 h 4320"/>
                <a:gd name="T42" fmla="*/ 4296 w 4323"/>
                <a:gd name="T43" fmla="*/ 1725 h 4320"/>
                <a:gd name="T44" fmla="*/ 4246 w 4323"/>
                <a:gd name="T45" fmla="*/ 2052 h 4320"/>
                <a:gd name="T46" fmla="*/ 4174 w 4323"/>
                <a:gd name="T47" fmla="*/ 2383 h 4320"/>
                <a:gd name="T48" fmla="*/ 4081 w 4323"/>
                <a:gd name="T49" fmla="*/ 2711 h 4320"/>
                <a:gd name="T50" fmla="*/ 3969 w 4323"/>
                <a:gd name="T51" fmla="*/ 3027 h 4320"/>
                <a:gd name="T52" fmla="*/ 3840 w 4323"/>
                <a:gd name="T53" fmla="*/ 3325 h 4320"/>
                <a:gd name="T54" fmla="*/ 3695 w 4323"/>
                <a:gd name="T55" fmla="*/ 3597 h 4320"/>
                <a:gd name="T56" fmla="*/ 3538 w 4323"/>
                <a:gd name="T57" fmla="*/ 3837 h 4320"/>
                <a:gd name="T58" fmla="*/ 3370 w 4323"/>
                <a:gd name="T59" fmla="*/ 4036 h 4320"/>
                <a:gd name="T60" fmla="*/ 3192 w 4323"/>
                <a:gd name="T61" fmla="*/ 4188 h 4320"/>
                <a:gd name="T62" fmla="*/ 3009 w 4323"/>
                <a:gd name="T63" fmla="*/ 4283 h 4320"/>
                <a:gd name="T64" fmla="*/ 2813 w 4323"/>
                <a:gd name="T65" fmla="*/ 4320 h 4320"/>
                <a:gd name="T66" fmla="*/ 2594 w 4323"/>
                <a:gd name="T67" fmla="*/ 4303 h 4320"/>
                <a:gd name="T68" fmla="*/ 2357 w 4323"/>
                <a:gd name="T69" fmla="*/ 4236 h 4320"/>
                <a:gd name="T70" fmla="*/ 2105 w 4323"/>
                <a:gd name="T71" fmla="*/ 4126 h 4320"/>
                <a:gd name="T72" fmla="*/ 1847 w 4323"/>
                <a:gd name="T73" fmla="*/ 3980 h 4320"/>
                <a:gd name="T74" fmla="*/ 1585 w 4323"/>
                <a:gd name="T75" fmla="*/ 3800 h 4320"/>
                <a:gd name="T76" fmla="*/ 1326 w 4323"/>
                <a:gd name="T77" fmla="*/ 3593 h 4320"/>
                <a:gd name="T78" fmla="*/ 1076 w 4323"/>
                <a:gd name="T79" fmla="*/ 3366 h 4320"/>
                <a:gd name="T80" fmla="*/ 839 w 4323"/>
                <a:gd name="T81" fmla="*/ 3121 h 4320"/>
                <a:gd name="T82" fmla="*/ 620 w 4323"/>
                <a:gd name="T83" fmla="*/ 2865 h 4320"/>
                <a:gd name="T84" fmla="*/ 426 w 4323"/>
                <a:gd name="T85" fmla="*/ 2605 h 4320"/>
                <a:gd name="T86" fmla="*/ 263 w 4323"/>
                <a:gd name="T87" fmla="*/ 2343 h 4320"/>
                <a:gd name="T88" fmla="*/ 134 w 4323"/>
                <a:gd name="T89" fmla="*/ 2088 h 4320"/>
                <a:gd name="T90" fmla="*/ 45 w 4323"/>
                <a:gd name="T91" fmla="*/ 1843 h 4320"/>
                <a:gd name="T92" fmla="*/ 3 w 4323"/>
                <a:gd name="T93" fmla="*/ 1614 h 4320"/>
                <a:gd name="T94" fmla="*/ 11 w 4323"/>
                <a:gd name="T95" fmla="*/ 1406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23" h="4320">
                  <a:moveTo>
                    <a:pt x="22" y="1358"/>
                  </a:moveTo>
                  <a:lnTo>
                    <a:pt x="37" y="1312"/>
                  </a:lnTo>
                  <a:lnTo>
                    <a:pt x="55" y="1265"/>
                  </a:lnTo>
                  <a:lnTo>
                    <a:pt x="78" y="1219"/>
                  </a:lnTo>
                  <a:lnTo>
                    <a:pt x="103" y="1174"/>
                  </a:lnTo>
                  <a:lnTo>
                    <a:pt x="133" y="1127"/>
                  </a:lnTo>
                  <a:lnTo>
                    <a:pt x="166" y="1082"/>
                  </a:lnTo>
                  <a:lnTo>
                    <a:pt x="202" y="1038"/>
                  </a:lnTo>
                  <a:lnTo>
                    <a:pt x="242" y="994"/>
                  </a:lnTo>
                  <a:lnTo>
                    <a:pt x="285" y="951"/>
                  </a:lnTo>
                  <a:lnTo>
                    <a:pt x="330" y="908"/>
                  </a:lnTo>
                  <a:lnTo>
                    <a:pt x="378" y="866"/>
                  </a:lnTo>
                  <a:lnTo>
                    <a:pt x="429" y="824"/>
                  </a:lnTo>
                  <a:lnTo>
                    <a:pt x="484" y="783"/>
                  </a:lnTo>
                  <a:lnTo>
                    <a:pt x="540" y="743"/>
                  </a:lnTo>
                  <a:lnTo>
                    <a:pt x="599" y="703"/>
                  </a:lnTo>
                  <a:lnTo>
                    <a:pt x="660" y="664"/>
                  </a:lnTo>
                  <a:lnTo>
                    <a:pt x="723" y="626"/>
                  </a:lnTo>
                  <a:lnTo>
                    <a:pt x="788" y="589"/>
                  </a:lnTo>
                  <a:lnTo>
                    <a:pt x="856" y="552"/>
                  </a:lnTo>
                  <a:lnTo>
                    <a:pt x="925" y="517"/>
                  </a:lnTo>
                  <a:lnTo>
                    <a:pt x="996" y="483"/>
                  </a:lnTo>
                  <a:lnTo>
                    <a:pt x="1068" y="449"/>
                  </a:lnTo>
                  <a:lnTo>
                    <a:pt x="1142" y="416"/>
                  </a:lnTo>
                  <a:lnTo>
                    <a:pt x="1217" y="384"/>
                  </a:lnTo>
                  <a:lnTo>
                    <a:pt x="1294" y="353"/>
                  </a:lnTo>
                  <a:lnTo>
                    <a:pt x="1372" y="324"/>
                  </a:lnTo>
                  <a:lnTo>
                    <a:pt x="1450" y="295"/>
                  </a:lnTo>
                  <a:lnTo>
                    <a:pt x="1530" y="267"/>
                  </a:lnTo>
                  <a:lnTo>
                    <a:pt x="1610" y="242"/>
                  </a:lnTo>
                  <a:lnTo>
                    <a:pt x="1692" y="216"/>
                  </a:lnTo>
                  <a:lnTo>
                    <a:pt x="1773" y="192"/>
                  </a:lnTo>
                  <a:lnTo>
                    <a:pt x="1855" y="170"/>
                  </a:lnTo>
                  <a:lnTo>
                    <a:pt x="1938" y="148"/>
                  </a:lnTo>
                  <a:lnTo>
                    <a:pt x="2020" y="128"/>
                  </a:lnTo>
                  <a:lnTo>
                    <a:pt x="2103" y="109"/>
                  </a:lnTo>
                  <a:lnTo>
                    <a:pt x="2186" y="92"/>
                  </a:lnTo>
                  <a:lnTo>
                    <a:pt x="2269" y="75"/>
                  </a:lnTo>
                  <a:lnTo>
                    <a:pt x="2351" y="61"/>
                  </a:lnTo>
                  <a:lnTo>
                    <a:pt x="2433" y="48"/>
                  </a:lnTo>
                  <a:lnTo>
                    <a:pt x="2516" y="36"/>
                  </a:lnTo>
                  <a:lnTo>
                    <a:pt x="2597" y="26"/>
                  </a:lnTo>
                  <a:lnTo>
                    <a:pt x="2677" y="18"/>
                  </a:lnTo>
                  <a:lnTo>
                    <a:pt x="2757" y="11"/>
                  </a:lnTo>
                  <a:lnTo>
                    <a:pt x="2835" y="6"/>
                  </a:lnTo>
                  <a:lnTo>
                    <a:pt x="2912" y="2"/>
                  </a:lnTo>
                  <a:lnTo>
                    <a:pt x="2989" y="0"/>
                  </a:lnTo>
                  <a:lnTo>
                    <a:pt x="3064" y="0"/>
                  </a:lnTo>
                  <a:lnTo>
                    <a:pt x="3138" y="1"/>
                  </a:lnTo>
                  <a:lnTo>
                    <a:pt x="3211" y="4"/>
                  </a:lnTo>
                  <a:lnTo>
                    <a:pt x="3282" y="9"/>
                  </a:lnTo>
                  <a:lnTo>
                    <a:pt x="3350" y="16"/>
                  </a:lnTo>
                  <a:lnTo>
                    <a:pt x="3417" y="24"/>
                  </a:lnTo>
                  <a:lnTo>
                    <a:pt x="3483" y="34"/>
                  </a:lnTo>
                  <a:lnTo>
                    <a:pt x="3546" y="47"/>
                  </a:lnTo>
                  <a:lnTo>
                    <a:pt x="3607" y="61"/>
                  </a:lnTo>
                  <a:lnTo>
                    <a:pt x="3665" y="77"/>
                  </a:lnTo>
                  <a:lnTo>
                    <a:pt x="3722" y="96"/>
                  </a:lnTo>
                  <a:lnTo>
                    <a:pt x="3775" y="116"/>
                  </a:lnTo>
                  <a:lnTo>
                    <a:pt x="3826" y="139"/>
                  </a:lnTo>
                  <a:lnTo>
                    <a:pt x="3874" y="164"/>
                  </a:lnTo>
                  <a:lnTo>
                    <a:pt x="3920" y="190"/>
                  </a:lnTo>
                  <a:lnTo>
                    <a:pt x="3963" y="219"/>
                  </a:lnTo>
                  <a:lnTo>
                    <a:pt x="4002" y="251"/>
                  </a:lnTo>
                  <a:lnTo>
                    <a:pt x="4037" y="284"/>
                  </a:lnTo>
                  <a:lnTo>
                    <a:pt x="4071" y="319"/>
                  </a:lnTo>
                  <a:lnTo>
                    <a:pt x="4102" y="359"/>
                  </a:lnTo>
                  <a:lnTo>
                    <a:pt x="4131" y="402"/>
                  </a:lnTo>
                  <a:lnTo>
                    <a:pt x="4157" y="447"/>
                  </a:lnTo>
                  <a:lnTo>
                    <a:pt x="4182" y="495"/>
                  </a:lnTo>
                  <a:lnTo>
                    <a:pt x="4205" y="546"/>
                  </a:lnTo>
                  <a:lnTo>
                    <a:pt x="4225" y="599"/>
                  </a:lnTo>
                  <a:lnTo>
                    <a:pt x="4244" y="656"/>
                  </a:lnTo>
                  <a:lnTo>
                    <a:pt x="4260" y="714"/>
                  </a:lnTo>
                  <a:lnTo>
                    <a:pt x="4274" y="776"/>
                  </a:lnTo>
                  <a:lnTo>
                    <a:pt x="4287" y="838"/>
                  </a:lnTo>
                  <a:lnTo>
                    <a:pt x="4298" y="904"/>
                  </a:lnTo>
                  <a:lnTo>
                    <a:pt x="4306" y="971"/>
                  </a:lnTo>
                  <a:lnTo>
                    <a:pt x="4313" y="1040"/>
                  </a:lnTo>
                  <a:lnTo>
                    <a:pt x="4317" y="1111"/>
                  </a:lnTo>
                  <a:lnTo>
                    <a:pt x="4322" y="1183"/>
                  </a:lnTo>
                  <a:lnTo>
                    <a:pt x="4323" y="1257"/>
                  </a:lnTo>
                  <a:lnTo>
                    <a:pt x="4323" y="1332"/>
                  </a:lnTo>
                  <a:lnTo>
                    <a:pt x="4321" y="1408"/>
                  </a:lnTo>
                  <a:lnTo>
                    <a:pt x="4316" y="1486"/>
                  </a:lnTo>
                  <a:lnTo>
                    <a:pt x="4311" y="1565"/>
                  </a:lnTo>
                  <a:lnTo>
                    <a:pt x="4304" y="1644"/>
                  </a:lnTo>
                  <a:lnTo>
                    <a:pt x="4296" y="1725"/>
                  </a:lnTo>
                  <a:lnTo>
                    <a:pt x="4286" y="1806"/>
                  </a:lnTo>
                  <a:lnTo>
                    <a:pt x="4273" y="1887"/>
                  </a:lnTo>
                  <a:lnTo>
                    <a:pt x="4261" y="1969"/>
                  </a:lnTo>
                  <a:lnTo>
                    <a:pt x="4246" y="2052"/>
                  </a:lnTo>
                  <a:lnTo>
                    <a:pt x="4230" y="2134"/>
                  </a:lnTo>
                  <a:lnTo>
                    <a:pt x="4213" y="2217"/>
                  </a:lnTo>
                  <a:lnTo>
                    <a:pt x="4193" y="2300"/>
                  </a:lnTo>
                  <a:lnTo>
                    <a:pt x="4174" y="2383"/>
                  </a:lnTo>
                  <a:lnTo>
                    <a:pt x="4152" y="2465"/>
                  </a:lnTo>
                  <a:lnTo>
                    <a:pt x="4130" y="2547"/>
                  </a:lnTo>
                  <a:lnTo>
                    <a:pt x="4105" y="2630"/>
                  </a:lnTo>
                  <a:lnTo>
                    <a:pt x="4081" y="2711"/>
                  </a:lnTo>
                  <a:lnTo>
                    <a:pt x="4054" y="2790"/>
                  </a:lnTo>
                  <a:lnTo>
                    <a:pt x="4026" y="2870"/>
                  </a:lnTo>
                  <a:lnTo>
                    <a:pt x="3998" y="2949"/>
                  </a:lnTo>
                  <a:lnTo>
                    <a:pt x="3969" y="3027"/>
                  </a:lnTo>
                  <a:lnTo>
                    <a:pt x="3938" y="3103"/>
                  </a:lnTo>
                  <a:lnTo>
                    <a:pt x="3906" y="3179"/>
                  </a:lnTo>
                  <a:lnTo>
                    <a:pt x="3873" y="3253"/>
                  </a:lnTo>
                  <a:lnTo>
                    <a:pt x="3840" y="3325"/>
                  </a:lnTo>
                  <a:lnTo>
                    <a:pt x="3805" y="3396"/>
                  </a:lnTo>
                  <a:lnTo>
                    <a:pt x="3769" y="3465"/>
                  </a:lnTo>
                  <a:lnTo>
                    <a:pt x="3733" y="3532"/>
                  </a:lnTo>
                  <a:lnTo>
                    <a:pt x="3695" y="3597"/>
                  </a:lnTo>
                  <a:lnTo>
                    <a:pt x="3657" y="3661"/>
                  </a:lnTo>
                  <a:lnTo>
                    <a:pt x="3618" y="3721"/>
                  </a:lnTo>
                  <a:lnTo>
                    <a:pt x="3579" y="3781"/>
                  </a:lnTo>
                  <a:lnTo>
                    <a:pt x="3538" y="3837"/>
                  </a:lnTo>
                  <a:lnTo>
                    <a:pt x="3497" y="3891"/>
                  </a:lnTo>
                  <a:lnTo>
                    <a:pt x="3455" y="3942"/>
                  </a:lnTo>
                  <a:lnTo>
                    <a:pt x="3413" y="3990"/>
                  </a:lnTo>
                  <a:lnTo>
                    <a:pt x="3370" y="4036"/>
                  </a:lnTo>
                  <a:lnTo>
                    <a:pt x="3327" y="4078"/>
                  </a:lnTo>
                  <a:lnTo>
                    <a:pt x="3283" y="4118"/>
                  </a:lnTo>
                  <a:lnTo>
                    <a:pt x="3238" y="4154"/>
                  </a:lnTo>
                  <a:lnTo>
                    <a:pt x="3192" y="4188"/>
                  </a:lnTo>
                  <a:lnTo>
                    <a:pt x="3147" y="4217"/>
                  </a:lnTo>
                  <a:lnTo>
                    <a:pt x="3101" y="4243"/>
                  </a:lnTo>
                  <a:lnTo>
                    <a:pt x="3055" y="4265"/>
                  </a:lnTo>
                  <a:lnTo>
                    <a:pt x="3009" y="4283"/>
                  </a:lnTo>
                  <a:lnTo>
                    <a:pt x="2962" y="4299"/>
                  </a:lnTo>
                  <a:lnTo>
                    <a:pt x="2913" y="4309"/>
                  </a:lnTo>
                  <a:lnTo>
                    <a:pt x="2864" y="4316"/>
                  </a:lnTo>
                  <a:lnTo>
                    <a:pt x="2813" y="4320"/>
                  </a:lnTo>
                  <a:lnTo>
                    <a:pt x="2761" y="4320"/>
                  </a:lnTo>
                  <a:lnTo>
                    <a:pt x="2706" y="4318"/>
                  </a:lnTo>
                  <a:lnTo>
                    <a:pt x="2651" y="4312"/>
                  </a:lnTo>
                  <a:lnTo>
                    <a:pt x="2594" y="4303"/>
                  </a:lnTo>
                  <a:lnTo>
                    <a:pt x="2536" y="4291"/>
                  </a:lnTo>
                  <a:lnTo>
                    <a:pt x="2478" y="4275"/>
                  </a:lnTo>
                  <a:lnTo>
                    <a:pt x="2417" y="4257"/>
                  </a:lnTo>
                  <a:lnTo>
                    <a:pt x="2357" y="4236"/>
                  </a:lnTo>
                  <a:lnTo>
                    <a:pt x="2295" y="4213"/>
                  </a:lnTo>
                  <a:lnTo>
                    <a:pt x="2232" y="4187"/>
                  </a:lnTo>
                  <a:lnTo>
                    <a:pt x="2169" y="4158"/>
                  </a:lnTo>
                  <a:lnTo>
                    <a:pt x="2105" y="4126"/>
                  </a:lnTo>
                  <a:lnTo>
                    <a:pt x="2042" y="4094"/>
                  </a:lnTo>
                  <a:lnTo>
                    <a:pt x="1977" y="4058"/>
                  </a:lnTo>
                  <a:lnTo>
                    <a:pt x="1911" y="4020"/>
                  </a:lnTo>
                  <a:lnTo>
                    <a:pt x="1847" y="3980"/>
                  </a:lnTo>
                  <a:lnTo>
                    <a:pt x="1781" y="3938"/>
                  </a:lnTo>
                  <a:lnTo>
                    <a:pt x="1716" y="3894"/>
                  </a:lnTo>
                  <a:lnTo>
                    <a:pt x="1650" y="3848"/>
                  </a:lnTo>
                  <a:lnTo>
                    <a:pt x="1585" y="3800"/>
                  </a:lnTo>
                  <a:lnTo>
                    <a:pt x="1520" y="3751"/>
                  </a:lnTo>
                  <a:lnTo>
                    <a:pt x="1455" y="3700"/>
                  </a:lnTo>
                  <a:lnTo>
                    <a:pt x="1390" y="3648"/>
                  </a:lnTo>
                  <a:lnTo>
                    <a:pt x="1326" y="3593"/>
                  </a:lnTo>
                  <a:lnTo>
                    <a:pt x="1262" y="3538"/>
                  </a:lnTo>
                  <a:lnTo>
                    <a:pt x="1200" y="3482"/>
                  </a:lnTo>
                  <a:lnTo>
                    <a:pt x="1137" y="3424"/>
                  </a:lnTo>
                  <a:lnTo>
                    <a:pt x="1076" y="3366"/>
                  </a:lnTo>
                  <a:lnTo>
                    <a:pt x="1015" y="3305"/>
                  </a:lnTo>
                  <a:lnTo>
                    <a:pt x="956" y="3245"/>
                  </a:lnTo>
                  <a:lnTo>
                    <a:pt x="896" y="3183"/>
                  </a:lnTo>
                  <a:lnTo>
                    <a:pt x="839" y="3121"/>
                  </a:lnTo>
                  <a:lnTo>
                    <a:pt x="782" y="3058"/>
                  </a:lnTo>
                  <a:lnTo>
                    <a:pt x="727" y="2995"/>
                  </a:lnTo>
                  <a:lnTo>
                    <a:pt x="674" y="2930"/>
                  </a:lnTo>
                  <a:lnTo>
                    <a:pt x="620" y="2865"/>
                  </a:lnTo>
                  <a:lnTo>
                    <a:pt x="570" y="2801"/>
                  </a:lnTo>
                  <a:lnTo>
                    <a:pt x="521" y="2735"/>
                  </a:lnTo>
                  <a:lnTo>
                    <a:pt x="473" y="2671"/>
                  </a:lnTo>
                  <a:lnTo>
                    <a:pt x="426" y="2605"/>
                  </a:lnTo>
                  <a:lnTo>
                    <a:pt x="383" y="2539"/>
                  </a:lnTo>
                  <a:lnTo>
                    <a:pt x="341" y="2474"/>
                  </a:lnTo>
                  <a:lnTo>
                    <a:pt x="301" y="2409"/>
                  </a:lnTo>
                  <a:lnTo>
                    <a:pt x="263" y="2343"/>
                  </a:lnTo>
                  <a:lnTo>
                    <a:pt x="227" y="2279"/>
                  </a:lnTo>
                  <a:lnTo>
                    <a:pt x="194" y="2215"/>
                  </a:lnTo>
                  <a:lnTo>
                    <a:pt x="163" y="2152"/>
                  </a:lnTo>
                  <a:lnTo>
                    <a:pt x="134" y="2088"/>
                  </a:lnTo>
                  <a:lnTo>
                    <a:pt x="107" y="2026"/>
                  </a:lnTo>
                  <a:lnTo>
                    <a:pt x="84" y="1964"/>
                  </a:lnTo>
                  <a:lnTo>
                    <a:pt x="63" y="1903"/>
                  </a:lnTo>
                  <a:lnTo>
                    <a:pt x="45" y="1843"/>
                  </a:lnTo>
                  <a:lnTo>
                    <a:pt x="31" y="1784"/>
                  </a:lnTo>
                  <a:lnTo>
                    <a:pt x="18" y="1726"/>
                  </a:lnTo>
                  <a:lnTo>
                    <a:pt x="9" y="1670"/>
                  </a:lnTo>
                  <a:lnTo>
                    <a:pt x="3" y="1614"/>
                  </a:lnTo>
                  <a:lnTo>
                    <a:pt x="0" y="1560"/>
                  </a:lnTo>
                  <a:lnTo>
                    <a:pt x="0" y="1507"/>
                  </a:lnTo>
                  <a:lnTo>
                    <a:pt x="4" y="1457"/>
                  </a:lnTo>
                  <a:lnTo>
                    <a:pt x="11" y="1406"/>
                  </a:lnTo>
                  <a:lnTo>
                    <a:pt x="22" y="1358"/>
                  </a:lnTo>
                  <a:close/>
                </a:path>
              </a:pathLst>
            </a:custGeom>
            <a:solidFill>
              <a:srgbClr val="0035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32" name="Freeform 9"/>
            <p:cNvSpPr>
              <a:spLocks noEditPoints="1"/>
            </p:cNvSpPr>
            <p:nvPr/>
          </p:nvSpPr>
          <p:spPr bwMode="auto">
            <a:xfrm>
              <a:off x="5989638" y="5418138"/>
              <a:ext cx="1030287" cy="304800"/>
            </a:xfrm>
            <a:custGeom>
              <a:avLst/>
              <a:gdLst>
                <a:gd name="T0" fmla="*/ 1527 w 3247"/>
                <a:gd name="T1" fmla="*/ 3 h 961"/>
                <a:gd name="T2" fmla="*/ 1544 w 3247"/>
                <a:gd name="T3" fmla="*/ 22 h 961"/>
                <a:gd name="T4" fmla="*/ 1543 w 3247"/>
                <a:gd name="T5" fmla="*/ 214 h 961"/>
                <a:gd name="T6" fmla="*/ 1525 w 3247"/>
                <a:gd name="T7" fmla="*/ 231 h 961"/>
                <a:gd name="T8" fmla="*/ 274 w 3247"/>
                <a:gd name="T9" fmla="*/ 366 h 961"/>
                <a:gd name="T10" fmla="*/ 1532 w 3247"/>
                <a:gd name="T11" fmla="*/ 372 h 961"/>
                <a:gd name="T12" fmla="*/ 1548 w 3247"/>
                <a:gd name="T13" fmla="*/ 401 h 961"/>
                <a:gd name="T14" fmla="*/ 1537 w 3247"/>
                <a:gd name="T15" fmla="*/ 583 h 961"/>
                <a:gd name="T16" fmla="*/ 893 w 3247"/>
                <a:gd name="T17" fmla="*/ 594 h 961"/>
                <a:gd name="T18" fmla="*/ 1524 w 3247"/>
                <a:gd name="T19" fmla="*/ 729 h 961"/>
                <a:gd name="T20" fmla="*/ 1543 w 3247"/>
                <a:gd name="T21" fmla="*/ 745 h 961"/>
                <a:gd name="T22" fmla="*/ 1547 w 3247"/>
                <a:gd name="T23" fmla="*/ 934 h 961"/>
                <a:gd name="T24" fmla="*/ 1528 w 3247"/>
                <a:gd name="T25" fmla="*/ 958 h 961"/>
                <a:gd name="T26" fmla="*/ 323 w 3247"/>
                <a:gd name="T27" fmla="*/ 960 h 961"/>
                <a:gd name="T28" fmla="*/ 237 w 3247"/>
                <a:gd name="T29" fmla="*/ 940 h 961"/>
                <a:gd name="T30" fmla="*/ 182 w 3247"/>
                <a:gd name="T31" fmla="*/ 914 h 961"/>
                <a:gd name="T32" fmla="*/ 126 w 3247"/>
                <a:gd name="T33" fmla="*/ 874 h 961"/>
                <a:gd name="T34" fmla="*/ 59 w 3247"/>
                <a:gd name="T35" fmla="*/ 794 h 961"/>
                <a:gd name="T36" fmla="*/ 24 w 3247"/>
                <a:gd name="T37" fmla="*/ 722 h 961"/>
                <a:gd name="T38" fmla="*/ 2 w 3247"/>
                <a:gd name="T39" fmla="*/ 626 h 961"/>
                <a:gd name="T40" fmla="*/ 4 w 3247"/>
                <a:gd name="T41" fmla="*/ 300 h 961"/>
                <a:gd name="T42" fmla="*/ 35 w 3247"/>
                <a:gd name="T43" fmla="*/ 201 h 961"/>
                <a:gd name="T44" fmla="*/ 93 w 3247"/>
                <a:gd name="T45" fmla="*/ 116 h 961"/>
                <a:gd name="T46" fmla="*/ 172 w 3247"/>
                <a:gd name="T47" fmla="*/ 51 h 961"/>
                <a:gd name="T48" fmla="*/ 268 w 3247"/>
                <a:gd name="T49" fmla="*/ 11 h 961"/>
                <a:gd name="T50" fmla="*/ 2970 w 3247"/>
                <a:gd name="T51" fmla="*/ 0 h 961"/>
                <a:gd name="T52" fmla="*/ 2936 w 3247"/>
                <a:gd name="T53" fmla="*/ 14 h 961"/>
                <a:gd name="T54" fmla="*/ 2880 w 3247"/>
                <a:gd name="T55" fmla="*/ 98 h 961"/>
                <a:gd name="T56" fmla="*/ 2791 w 3247"/>
                <a:gd name="T57" fmla="*/ 195 h 961"/>
                <a:gd name="T58" fmla="*/ 2684 w 3247"/>
                <a:gd name="T59" fmla="*/ 273 h 961"/>
                <a:gd name="T60" fmla="*/ 2574 w 3247"/>
                <a:gd name="T61" fmla="*/ 325 h 961"/>
                <a:gd name="T62" fmla="*/ 2454 w 3247"/>
                <a:gd name="T63" fmla="*/ 357 h 961"/>
                <a:gd name="T64" fmla="*/ 1998 w 3247"/>
                <a:gd name="T65" fmla="*/ 366 h 961"/>
                <a:gd name="T66" fmla="*/ 1994 w 3247"/>
                <a:gd name="T67" fmla="*/ 17 h 961"/>
                <a:gd name="T68" fmla="*/ 1971 w 3247"/>
                <a:gd name="T69" fmla="*/ 1 h 961"/>
                <a:gd name="T70" fmla="*/ 1737 w 3247"/>
                <a:gd name="T71" fmla="*/ 6 h 961"/>
                <a:gd name="T72" fmla="*/ 1723 w 3247"/>
                <a:gd name="T73" fmla="*/ 27 h 961"/>
                <a:gd name="T74" fmla="*/ 1724 w 3247"/>
                <a:gd name="T75" fmla="*/ 936 h 961"/>
                <a:gd name="T76" fmla="*/ 1746 w 3247"/>
                <a:gd name="T77" fmla="*/ 959 h 961"/>
                <a:gd name="T78" fmla="*/ 1976 w 3247"/>
                <a:gd name="T79" fmla="*/ 958 h 961"/>
                <a:gd name="T80" fmla="*/ 1997 w 3247"/>
                <a:gd name="T81" fmla="*/ 934 h 961"/>
                <a:gd name="T82" fmla="*/ 2408 w 3247"/>
                <a:gd name="T83" fmla="*/ 597 h 961"/>
                <a:gd name="T84" fmla="*/ 2542 w 3247"/>
                <a:gd name="T85" fmla="*/ 624 h 961"/>
                <a:gd name="T86" fmla="*/ 2665 w 3247"/>
                <a:gd name="T87" fmla="*/ 677 h 961"/>
                <a:gd name="T88" fmla="*/ 2774 w 3247"/>
                <a:gd name="T89" fmla="*/ 751 h 961"/>
                <a:gd name="T90" fmla="*/ 2866 w 3247"/>
                <a:gd name="T91" fmla="*/ 845 h 961"/>
                <a:gd name="T92" fmla="*/ 2932 w 3247"/>
                <a:gd name="T93" fmla="*/ 941 h 961"/>
                <a:gd name="T94" fmla="*/ 2964 w 3247"/>
                <a:gd name="T95" fmla="*/ 960 h 961"/>
                <a:gd name="T96" fmla="*/ 3241 w 3247"/>
                <a:gd name="T97" fmla="*/ 955 h 961"/>
                <a:gd name="T98" fmla="*/ 3246 w 3247"/>
                <a:gd name="T99" fmla="*/ 931 h 961"/>
                <a:gd name="T100" fmla="*/ 3176 w 3247"/>
                <a:gd name="T101" fmla="*/ 826 h 961"/>
                <a:gd name="T102" fmla="*/ 3048 w 3247"/>
                <a:gd name="T103" fmla="*/ 678 h 961"/>
                <a:gd name="T104" fmla="*/ 2867 w 3247"/>
                <a:gd name="T105" fmla="*/ 525 h 961"/>
                <a:gd name="T106" fmla="*/ 2931 w 3247"/>
                <a:gd name="T107" fmla="*/ 388 h 961"/>
                <a:gd name="T108" fmla="*/ 3034 w 3247"/>
                <a:gd name="T109" fmla="*/ 295 h 961"/>
                <a:gd name="T110" fmla="*/ 3152 w 3247"/>
                <a:gd name="T111" fmla="*/ 164 h 961"/>
                <a:gd name="T112" fmla="*/ 3245 w 3247"/>
                <a:gd name="T113" fmla="*/ 32 h 961"/>
                <a:gd name="T114" fmla="*/ 3243 w 3247"/>
                <a:gd name="T115" fmla="*/ 9 h 961"/>
                <a:gd name="T116" fmla="*/ 2970 w 3247"/>
                <a:gd name="T117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47" h="961">
                  <a:moveTo>
                    <a:pt x="357" y="0"/>
                  </a:moveTo>
                  <a:lnTo>
                    <a:pt x="935" y="0"/>
                  </a:lnTo>
                  <a:lnTo>
                    <a:pt x="1514" y="0"/>
                  </a:lnTo>
                  <a:lnTo>
                    <a:pt x="1520" y="1"/>
                  </a:lnTo>
                  <a:lnTo>
                    <a:pt x="1524" y="2"/>
                  </a:lnTo>
                  <a:lnTo>
                    <a:pt x="1527" y="3"/>
                  </a:lnTo>
                  <a:lnTo>
                    <a:pt x="1532" y="6"/>
                  </a:lnTo>
                  <a:lnTo>
                    <a:pt x="1537" y="10"/>
                  </a:lnTo>
                  <a:lnTo>
                    <a:pt x="1539" y="12"/>
                  </a:lnTo>
                  <a:lnTo>
                    <a:pt x="1541" y="15"/>
                  </a:lnTo>
                  <a:lnTo>
                    <a:pt x="1543" y="18"/>
                  </a:lnTo>
                  <a:lnTo>
                    <a:pt x="1544" y="22"/>
                  </a:lnTo>
                  <a:lnTo>
                    <a:pt x="1547" y="28"/>
                  </a:lnTo>
                  <a:lnTo>
                    <a:pt x="1548" y="35"/>
                  </a:lnTo>
                  <a:lnTo>
                    <a:pt x="1548" y="199"/>
                  </a:lnTo>
                  <a:lnTo>
                    <a:pt x="1547" y="206"/>
                  </a:lnTo>
                  <a:lnTo>
                    <a:pt x="1545" y="212"/>
                  </a:lnTo>
                  <a:lnTo>
                    <a:pt x="1543" y="214"/>
                  </a:lnTo>
                  <a:lnTo>
                    <a:pt x="1542" y="217"/>
                  </a:lnTo>
                  <a:lnTo>
                    <a:pt x="1538" y="223"/>
                  </a:lnTo>
                  <a:lnTo>
                    <a:pt x="1536" y="225"/>
                  </a:lnTo>
                  <a:lnTo>
                    <a:pt x="1533" y="227"/>
                  </a:lnTo>
                  <a:lnTo>
                    <a:pt x="1528" y="230"/>
                  </a:lnTo>
                  <a:lnTo>
                    <a:pt x="1525" y="231"/>
                  </a:lnTo>
                  <a:lnTo>
                    <a:pt x="1521" y="231"/>
                  </a:lnTo>
                  <a:lnTo>
                    <a:pt x="1518" y="232"/>
                  </a:lnTo>
                  <a:lnTo>
                    <a:pt x="1515" y="232"/>
                  </a:lnTo>
                  <a:lnTo>
                    <a:pt x="894" y="232"/>
                  </a:lnTo>
                  <a:lnTo>
                    <a:pt x="274" y="232"/>
                  </a:lnTo>
                  <a:lnTo>
                    <a:pt x="274" y="366"/>
                  </a:lnTo>
                  <a:lnTo>
                    <a:pt x="893" y="366"/>
                  </a:lnTo>
                  <a:lnTo>
                    <a:pt x="1514" y="366"/>
                  </a:lnTo>
                  <a:lnTo>
                    <a:pt x="1520" y="367"/>
                  </a:lnTo>
                  <a:lnTo>
                    <a:pt x="1523" y="368"/>
                  </a:lnTo>
                  <a:lnTo>
                    <a:pt x="1526" y="369"/>
                  </a:lnTo>
                  <a:lnTo>
                    <a:pt x="1532" y="372"/>
                  </a:lnTo>
                  <a:lnTo>
                    <a:pt x="1537" y="376"/>
                  </a:lnTo>
                  <a:lnTo>
                    <a:pt x="1541" y="381"/>
                  </a:lnTo>
                  <a:lnTo>
                    <a:pt x="1544" y="388"/>
                  </a:lnTo>
                  <a:lnTo>
                    <a:pt x="1545" y="391"/>
                  </a:lnTo>
                  <a:lnTo>
                    <a:pt x="1547" y="394"/>
                  </a:lnTo>
                  <a:lnTo>
                    <a:pt x="1548" y="401"/>
                  </a:lnTo>
                  <a:lnTo>
                    <a:pt x="1548" y="560"/>
                  </a:lnTo>
                  <a:lnTo>
                    <a:pt x="1548" y="564"/>
                  </a:lnTo>
                  <a:lnTo>
                    <a:pt x="1547" y="567"/>
                  </a:lnTo>
                  <a:lnTo>
                    <a:pt x="1544" y="573"/>
                  </a:lnTo>
                  <a:lnTo>
                    <a:pt x="1541" y="578"/>
                  </a:lnTo>
                  <a:lnTo>
                    <a:pt x="1537" y="583"/>
                  </a:lnTo>
                  <a:lnTo>
                    <a:pt x="1532" y="588"/>
                  </a:lnTo>
                  <a:lnTo>
                    <a:pt x="1529" y="590"/>
                  </a:lnTo>
                  <a:lnTo>
                    <a:pt x="1526" y="591"/>
                  </a:lnTo>
                  <a:lnTo>
                    <a:pt x="1520" y="593"/>
                  </a:lnTo>
                  <a:lnTo>
                    <a:pt x="1514" y="594"/>
                  </a:lnTo>
                  <a:lnTo>
                    <a:pt x="893" y="594"/>
                  </a:lnTo>
                  <a:lnTo>
                    <a:pt x="274" y="594"/>
                  </a:lnTo>
                  <a:lnTo>
                    <a:pt x="274" y="728"/>
                  </a:lnTo>
                  <a:lnTo>
                    <a:pt x="894" y="728"/>
                  </a:lnTo>
                  <a:lnTo>
                    <a:pt x="1515" y="728"/>
                  </a:lnTo>
                  <a:lnTo>
                    <a:pt x="1521" y="729"/>
                  </a:lnTo>
                  <a:lnTo>
                    <a:pt x="1524" y="729"/>
                  </a:lnTo>
                  <a:lnTo>
                    <a:pt x="1527" y="731"/>
                  </a:lnTo>
                  <a:lnTo>
                    <a:pt x="1530" y="732"/>
                  </a:lnTo>
                  <a:lnTo>
                    <a:pt x="1533" y="734"/>
                  </a:lnTo>
                  <a:lnTo>
                    <a:pt x="1537" y="738"/>
                  </a:lnTo>
                  <a:lnTo>
                    <a:pt x="1541" y="743"/>
                  </a:lnTo>
                  <a:lnTo>
                    <a:pt x="1543" y="745"/>
                  </a:lnTo>
                  <a:lnTo>
                    <a:pt x="1544" y="749"/>
                  </a:lnTo>
                  <a:lnTo>
                    <a:pt x="1547" y="756"/>
                  </a:lnTo>
                  <a:lnTo>
                    <a:pt x="1548" y="762"/>
                  </a:lnTo>
                  <a:lnTo>
                    <a:pt x="1548" y="928"/>
                  </a:lnTo>
                  <a:lnTo>
                    <a:pt x="1548" y="931"/>
                  </a:lnTo>
                  <a:lnTo>
                    <a:pt x="1547" y="934"/>
                  </a:lnTo>
                  <a:lnTo>
                    <a:pt x="1545" y="940"/>
                  </a:lnTo>
                  <a:lnTo>
                    <a:pt x="1542" y="945"/>
                  </a:lnTo>
                  <a:lnTo>
                    <a:pt x="1540" y="948"/>
                  </a:lnTo>
                  <a:lnTo>
                    <a:pt x="1538" y="950"/>
                  </a:lnTo>
                  <a:lnTo>
                    <a:pt x="1533" y="955"/>
                  </a:lnTo>
                  <a:lnTo>
                    <a:pt x="1528" y="958"/>
                  </a:lnTo>
                  <a:lnTo>
                    <a:pt x="1522" y="960"/>
                  </a:lnTo>
                  <a:lnTo>
                    <a:pt x="1516" y="961"/>
                  </a:lnTo>
                  <a:lnTo>
                    <a:pt x="933" y="961"/>
                  </a:lnTo>
                  <a:lnTo>
                    <a:pt x="351" y="961"/>
                  </a:lnTo>
                  <a:lnTo>
                    <a:pt x="332" y="960"/>
                  </a:lnTo>
                  <a:lnTo>
                    <a:pt x="323" y="960"/>
                  </a:lnTo>
                  <a:lnTo>
                    <a:pt x="315" y="959"/>
                  </a:lnTo>
                  <a:lnTo>
                    <a:pt x="296" y="956"/>
                  </a:lnTo>
                  <a:lnTo>
                    <a:pt x="279" y="953"/>
                  </a:lnTo>
                  <a:lnTo>
                    <a:pt x="262" y="948"/>
                  </a:lnTo>
                  <a:lnTo>
                    <a:pt x="245" y="943"/>
                  </a:lnTo>
                  <a:lnTo>
                    <a:pt x="237" y="940"/>
                  </a:lnTo>
                  <a:lnTo>
                    <a:pt x="230" y="937"/>
                  </a:lnTo>
                  <a:lnTo>
                    <a:pt x="221" y="934"/>
                  </a:lnTo>
                  <a:lnTo>
                    <a:pt x="213" y="930"/>
                  </a:lnTo>
                  <a:lnTo>
                    <a:pt x="205" y="927"/>
                  </a:lnTo>
                  <a:lnTo>
                    <a:pt x="198" y="923"/>
                  </a:lnTo>
                  <a:lnTo>
                    <a:pt x="182" y="914"/>
                  </a:lnTo>
                  <a:lnTo>
                    <a:pt x="175" y="909"/>
                  </a:lnTo>
                  <a:lnTo>
                    <a:pt x="168" y="905"/>
                  </a:lnTo>
                  <a:lnTo>
                    <a:pt x="161" y="900"/>
                  </a:lnTo>
                  <a:lnTo>
                    <a:pt x="154" y="895"/>
                  </a:lnTo>
                  <a:lnTo>
                    <a:pt x="139" y="884"/>
                  </a:lnTo>
                  <a:lnTo>
                    <a:pt x="126" y="874"/>
                  </a:lnTo>
                  <a:lnTo>
                    <a:pt x="114" y="861"/>
                  </a:lnTo>
                  <a:lnTo>
                    <a:pt x="101" y="849"/>
                  </a:lnTo>
                  <a:lnTo>
                    <a:pt x="90" y="836"/>
                  </a:lnTo>
                  <a:lnTo>
                    <a:pt x="79" y="822"/>
                  </a:lnTo>
                  <a:lnTo>
                    <a:pt x="69" y="808"/>
                  </a:lnTo>
                  <a:lnTo>
                    <a:pt x="59" y="794"/>
                  </a:lnTo>
                  <a:lnTo>
                    <a:pt x="50" y="778"/>
                  </a:lnTo>
                  <a:lnTo>
                    <a:pt x="42" y="763"/>
                  </a:lnTo>
                  <a:lnTo>
                    <a:pt x="34" y="746"/>
                  </a:lnTo>
                  <a:lnTo>
                    <a:pt x="31" y="738"/>
                  </a:lnTo>
                  <a:lnTo>
                    <a:pt x="27" y="730"/>
                  </a:lnTo>
                  <a:lnTo>
                    <a:pt x="24" y="722"/>
                  </a:lnTo>
                  <a:lnTo>
                    <a:pt x="20" y="714"/>
                  </a:lnTo>
                  <a:lnTo>
                    <a:pt x="15" y="697"/>
                  </a:lnTo>
                  <a:lnTo>
                    <a:pt x="11" y="680"/>
                  </a:lnTo>
                  <a:lnTo>
                    <a:pt x="7" y="662"/>
                  </a:lnTo>
                  <a:lnTo>
                    <a:pt x="4" y="644"/>
                  </a:lnTo>
                  <a:lnTo>
                    <a:pt x="2" y="626"/>
                  </a:lnTo>
                  <a:lnTo>
                    <a:pt x="0" y="608"/>
                  </a:lnTo>
                  <a:lnTo>
                    <a:pt x="0" y="590"/>
                  </a:lnTo>
                  <a:lnTo>
                    <a:pt x="0" y="355"/>
                  </a:lnTo>
                  <a:lnTo>
                    <a:pt x="0" y="336"/>
                  </a:lnTo>
                  <a:lnTo>
                    <a:pt x="2" y="318"/>
                  </a:lnTo>
                  <a:lnTo>
                    <a:pt x="4" y="300"/>
                  </a:lnTo>
                  <a:lnTo>
                    <a:pt x="7" y="283"/>
                  </a:lnTo>
                  <a:lnTo>
                    <a:pt x="11" y="266"/>
                  </a:lnTo>
                  <a:lnTo>
                    <a:pt x="16" y="249"/>
                  </a:lnTo>
                  <a:lnTo>
                    <a:pt x="21" y="233"/>
                  </a:lnTo>
                  <a:lnTo>
                    <a:pt x="28" y="216"/>
                  </a:lnTo>
                  <a:lnTo>
                    <a:pt x="35" y="201"/>
                  </a:lnTo>
                  <a:lnTo>
                    <a:pt x="43" y="186"/>
                  </a:lnTo>
                  <a:lnTo>
                    <a:pt x="51" y="171"/>
                  </a:lnTo>
                  <a:lnTo>
                    <a:pt x="61" y="157"/>
                  </a:lnTo>
                  <a:lnTo>
                    <a:pt x="71" y="143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5" y="104"/>
                  </a:lnTo>
                  <a:lnTo>
                    <a:pt x="117" y="92"/>
                  </a:lnTo>
                  <a:lnTo>
                    <a:pt x="130" y="81"/>
                  </a:lnTo>
                  <a:lnTo>
                    <a:pt x="144" y="71"/>
                  </a:lnTo>
                  <a:lnTo>
                    <a:pt x="158" y="61"/>
                  </a:lnTo>
                  <a:lnTo>
                    <a:pt x="172" y="51"/>
                  </a:lnTo>
                  <a:lnTo>
                    <a:pt x="187" y="43"/>
                  </a:lnTo>
                  <a:lnTo>
                    <a:pt x="202" y="35"/>
                  </a:lnTo>
                  <a:lnTo>
                    <a:pt x="218" y="28"/>
                  </a:lnTo>
                  <a:lnTo>
                    <a:pt x="235" y="22"/>
                  </a:lnTo>
                  <a:lnTo>
                    <a:pt x="251" y="16"/>
                  </a:lnTo>
                  <a:lnTo>
                    <a:pt x="268" y="11"/>
                  </a:lnTo>
                  <a:lnTo>
                    <a:pt x="285" y="7"/>
                  </a:lnTo>
                  <a:lnTo>
                    <a:pt x="302" y="4"/>
                  </a:lnTo>
                  <a:lnTo>
                    <a:pt x="320" y="2"/>
                  </a:lnTo>
                  <a:lnTo>
                    <a:pt x="338" y="1"/>
                  </a:lnTo>
                  <a:lnTo>
                    <a:pt x="357" y="0"/>
                  </a:lnTo>
                  <a:close/>
                  <a:moveTo>
                    <a:pt x="2970" y="0"/>
                  </a:moveTo>
                  <a:lnTo>
                    <a:pt x="2964" y="1"/>
                  </a:lnTo>
                  <a:lnTo>
                    <a:pt x="2958" y="2"/>
                  </a:lnTo>
                  <a:lnTo>
                    <a:pt x="2952" y="4"/>
                  </a:lnTo>
                  <a:lnTo>
                    <a:pt x="2946" y="6"/>
                  </a:lnTo>
                  <a:lnTo>
                    <a:pt x="2941" y="10"/>
                  </a:lnTo>
                  <a:lnTo>
                    <a:pt x="2936" y="14"/>
                  </a:lnTo>
                  <a:lnTo>
                    <a:pt x="2932" y="20"/>
                  </a:lnTo>
                  <a:lnTo>
                    <a:pt x="2929" y="25"/>
                  </a:lnTo>
                  <a:lnTo>
                    <a:pt x="2918" y="44"/>
                  </a:lnTo>
                  <a:lnTo>
                    <a:pt x="2905" y="63"/>
                  </a:lnTo>
                  <a:lnTo>
                    <a:pt x="2893" y="81"/>
                  </a:lnTo>
                  <a:lnTo>
                    <a:pt x="2880" y="98"/>
                  </a:lnTo>
                  <a:lnTo>
                    <a:pt x="2866" y="116"/>
                  </a:lnTo>
                  <a:lnTo>
                    <a:pt x="2852" y="132"/>
                  </a:lnTo>
                  <a:lnTo>
                    <a:pt x="2838" y="149"/>
                  </a:lnTo>
                  <a:lnTo>
                    <a:pt x="2822" y="165"/>
                  </a:lnTo>
                  <a:lnTo>
                    <a:pt x="2807" y="180"/>
                  </a:lnTo>
                  <a:lnTo>
                    <a:pt x="2791" y="195"/>
                  </a:lnTo>
                  <a:lnTo>
                    <a:pt x="2774" y="209"/>
                  </a:lnTo>
                  <a:lnTo>
                    <a:pt x="2757" y="223"/>
                  </a:lnTo>
                  <a:lnTo>
                    <a:pt x="2739" y="236"/>
                  </a:lnTo>
                  <a:lnTo>
                    <a:pt x="2722" y="249"/>
                  </a:lnTo>
                  <a:lnTo>
                    <a:pt x="2703" y="260"/>
                  </a:lnTo>
                  <a:lnTo>
                    <a:pt x="2684" y="273"/>
                  </a:lnTo>
                  <a:lnTo>
                    <a:pt x="2665" y="283"/>
                  </a:lnTo>
                  <a:lnTo>
                    <a:pt x="2646" y="293"/>
                  </a:lnTo>
                  <a:lnTo>
                    <a:pt x="2625" y="304"/>
                  </a:lnTo>
                  <a:lnTo>
                    <a:pt x="2605" y="313"/>
                  </a:lnTo>
                  <a:lnTo>
                    <a:pt x="2584" y="321"/>
                  </a:lnTo>
                  <a:lnTo>
                    <a:pt x="2574" y="325"/>
                  </a:lnTo>
                  <a:lnTo>
                    <a:pt x="2564" y="328"/>
                  </a:lnTo>
                  <a:lnTo>
                    <a:pt x="2542" y="335"/>
                  </a:lnTo>
                  <a:lnTo>
                    <a:pt x="2521" y="341"/>
                  </a:lnTo>
                  <a:lnTo>
                    <a:pt x="2498" y="348"/>
                  </a:lnTo>
                  <a:lnTo>
                    <a:pt x="2477" y="353"/>
                  </a:lnTo>
                  <a:lnTo>
                    <a:pt x="2454" y="357"/>
                  </a:lnTo>
                  <a:lnTo>
                    <a:pt x="2432" y="360"/>
                  </a:lnTo>
                  <a:lnTo>
                    <a:pt x="2408" y="363"/>
                  </a:lnTo>
                  <a:lnTo>
                    <a:pt x="2385" y="365"/>
                  </a:lnTo>
                  <a:lnTo>
                    <a:pt x="2362" y="366"/>
                  </a:lnTo>
                  <a:lnTo>
                    <a:pt x="2338" y="366"/>
                  </a:lnTo>
                  <a:lnTo>
                    <a:pt x="1998" y="366"/>
                  </a:lnTo>
                  <a:lnTo>
                    <a:pt x="1998" y="34"/>
                  </a:lnTo>
                  <a:lnTo>
                    <a:pt x="1998" y="30"/>
                  </a:lnTo>
                  <a:lnTo>
                    <a:pt x="1997" y="27"/>
                  </a:lnTo>
                  <a:lnTo>
                    <a:pt x="1996" y="24"/>
                  </a:lnTo>
                  <a:lnTo>
                    <a:pt x="1995" y="21"/>
                  </a:lnTo>
                  <a:lnTo>
                    <a:pt x="1994" y="17"/>
                  </a:lnTo>
                  <a:lnTo>
                    <a:pt x="1992" y="15"/>
                  </a:lnTo>
                  <a:lnTo>
                    <a:pt x="1988" y="10"/>
                  </a:lnTo>
                  <a:lnTo>
                    <a:pt x="1982" y="6"/>
                  </a:lnTo>
                  <a:lnTo>
                    <a:pt x="1980" y="4"/>
                  </a:lnTo>
                  <a:lnTo>
                    <a:pt x="1977" y="3"/>
                  </a:lnTo>
                  <a:lnTo>
                    <a:pt x="1971" y="1"/>
                  </a:lnTo>
                  <a:lnTo>
                    <a:pt x="1965" y="0"/>
                  </a:lnTo>
                  <a:lnTo>
                    <a:pt x="1757" y="0"/>
                  </a:lnTo>
                  <a:lnTo>
                    <a:pt x="1750" y="1"/>
                  </a:lnTo>
                  <a:lnTo>
                    <a:pt x="1743" y="3"/>
                  </a:lnTo>
                  <a:lnTo>
                    <a:pt x="1740" y="4"/>
                  </a:lnTo>
                  <a:lnTo>
                    <a:pt x="1737" y="6"/>
                  </a:lnTo>
                  <a:lnTo>
                    <a:pt x="1732" y="10"/>
                  </a:lnTo>
                  <a:lnTo>
                    <a:pt x="1730" y="12"/>
                  </a:lnTo>
                  <a:lnTo>
                    <a:pt x="1728" y="14"/>
                  </a:lnTo>
                  <a:lnTo>
                    <a:pt x="1727" y="17"/>
                  </a:lnTo>
                  <a:lnTo>
                    <a:pt x="1725" y="21"/>
                  </a:lnTo>
                  <a:lnTo>
                    <a:pt x="1723" y="27"/>
                  </a:lnTo>
                  <a:lnTo>
                    <a:pt x="1723" y="30"/>
                  </a:lnTo>
                  <a:lnTo>
                    <a:pt x="1723" y="34"/>
                  </a:lnTo>
                  <a:lnTo>
                    <a:pt x="1723" y="480"/>
                  </a:lnTo>
                  <a:lnTo>
                    <a:pt x="1723" y="926"/>
                  </a:lnTo>
                  <a:lnTo>
                    <a:pt x="1723" y="933"/>
                  </a:lnTo>
                  <a:lnTo>
                    <a:pt x="1724" y="936"/>
                  </a:lnTo>
                  <a:lnTo>
                    <a:pt x="1725" y="939"/>
                  </a:lnTo>
                  <a:lnTo>
                    <a:pt x="1728" y="945"/>
                  </a:lnTo>
                  <a:lnTo>
                    <a:pt x="1732" y="950"/>
                  </a:lnTo>
                  <a:lnTo>
                    <a:pt x="1737" y="955"/>
                  </a:lnTo>
                  <a:lnTo>
                    <a:pt x="1743" y="958"/>
                  </a:lnTo>
                  <a:lnTo>
                    <a:pt x="1746" y="959"/>
                  </a:lnTo>
                  <a:lnTo>
                    <a:pt x="1750" y="960"/>
                  </a:lnTo>
                  <a:lnTo>
                    <a:pt x="1757" y="961"/>
                  </a:lnTo>
                  <a:lnTo>
                    <a:pt x="1964" y="961"/>
                  </a:lnTo>
                  <a:lnTo>
                    <a:pt x="1970" y="960"/>
                  </a:lnTo>
                  <a:lnTo>
                    <a:pt x="1973" y="959"/>
                  </a:lnTo>
                  <a:lnTo>
                    <a:pt x="1976" y="958"/>
                  </a:lnTo>
                  <a:lnTo>
                    <a:pt x="1982" y="955"/>
                  </a:lnTo>
                  <a:lnTo>
                    <a:pt x="1988" y="950"/>
                  </a:lnTo>
                  <a:lnTo>
                    <a:pt x="1992" y="945"/>
                  </a:lnTo>
                  <a:lnTo>
                    <a:pt x="1995" y="940"/>
                  </a:lnTo>
                  <a:lnTo>
                    <a:pt x="1996" y="937"/>
                  </a:lnTo>
                  <a:lnTo>
                    <a:pt x="1997" y="934"/>
                  </a:lnTo>
                  <a:lnTo>
                    <a:pt x="1998" y="928"/>
                  </a:lnTo>
                  <a:lnTo>
                    <a:pt x="1998" y="594"/>
                  </a:lnTo>
                  <a:lnTo>
                    <a:pt x="2338" y="594"/>
                  </a:lnTo>
                  <a:lnTo>
                    <a:pt x="2362" y="594"/>
                  </a:lnTo>
                  <a:lnTo>
                    <a:pt x="2385" y="595"/>
                  </a:lnTo>
                  <a:lnTo>
                    <a:pt x="2408" y="597"/>
                  </a:lnTo>
                  <a:lnTo>
                    <a:pt x="2432" y="600"/>
                  </a:lnTo>
                  <a:lnTo>
                    <a:pt x="2454" y="603"/>
                  </a:lnTo>
                  <a:lnTo>
                    <a:pt x="2477" y="607"/>
                  </a:lnTo>
                  <a:lnTo>
                    <a:pt x="2498" y="612"/>
                  </a:lnTo>
                  <a:lnTo>
                    <a:pt x="2521" y="618"/>
                  </a:lnTo>
                  <a:lnTo>
                    <a:pt x="2542" y="624"/>
                  </a:lnTo>
                  <a:lnTo>
                    <a:pt x="2564" y="632"/>
                  </a:lnTo>
                  <a:lnTo>
                    <a:pt x="2584" y="639"/>
                  </a:lnTo>
                  <a:lnTo>
                    <a:pt x="2605" y="647"/>
                  </a:lnTo>
                  <a:lnTo>
                    <a:pt x="2625" y="656"/>
                  </a:lnTo>
                  <a:lnTo>
                    <a:pt x="2646" y="666"/>
                  </a:lnTo>
                  <a:lnTo>
                    <a:pt x="2665" y="677"/>
                  </a:lnTo>
                  <a:lnTo>
                    <a:pt x="2684" y="687"/>
                  </a:lnTo>
                  <a:lnTo>
                    <a:pt x="2703" y="699"/>
                  </a:lnTo>
                  <a:lnTo>
                    <a:pt x="2722" y="712"/>
                  </a:lnTo>
                  <a:lnTo>
                    <a:pt x="2739" y="724"/>
                  </a:lnTo>
                  <a:lnTo>
                    <a:pt x="2757" y="737"/>
                  </a:lnTo>
                  <a:lnTo>
                    <a:pt x="2774" y="751"/>
                  </a:lnTo>
                  <a:lnTo>
                    <a:pt x="2791" y="765"/>
                  </a:lnTo>
                  <a:lnTo>
                    <a:pt x="2807" y="780"/>
                  </a:lnTo>
                  <a:lnTo>
                    <a:pt x="2822" y="796"/>
                  </a:lnTo>
                  <a:lnTo>
                    <a:pt x="2838" y="811"/>
                  </a:lnTo>
                  <a:lnTo>
                    <a:pt x="2852" y="827"/>
                  </a:lnTo>
                  <a:lnTo>
                    <a:pt x="2866" y="845"/>
                  </a:lnTo>
                  <a:lnTo>
                    <a:pt x="2880" y="862"/>
                  </a:lnTo>
                  <a:lnTo>
                    <a:pt x="2893" y="880"/>
                  </a:lnTo>
                  <a:lnTo>
                    <a:pt x="2905" y="898"/>
                  </a:lnTo>
                  <a:lnTo>
                    <a:pt x="2918" y="917"/>
                  </a:lnTo>
                  <a:lnTo>
                    <a:pt x="2929" y="936"/>
                  </a:lnTo>
                  <a:lnTo>
                    <a:pt x="2932" y="941"/>
                  </a:lnTo>
                  <a:lnTo>
                    <a:pt x="2936" y="946"/>
                  </a:lnTo>
                  <a:lnTo>
                    <a:pt x="2941" y="950"/>
                  </a:lnTo>
                  <a:lnTo>
                    <a:pt x="2946" y="954"/>
                  </a:lnTo>
                  <a:lnTo>
                    <a:pt x="2952" y="957"/>
                  </a:lnTo>
                  <a:lnTo>
                    <a:pt x="2958" y="959"/>
                  </a:lnTo>
                  <a:lnTo>
                    <a:pt x="2964" y="960"/>
                  </a:lnTo>
                  <a:lnTo>
                    <a:pt x="2970" y="961"/>
                  </a:lnTo>
                  <a:lnTo>
                    <a:pt x="3226" y="961"/>
                  </a:lnTo>
                  <a:lnTo>
                    <a:pt x="3230" y="960"/>
                  </a:lnTo>
                  <a:lnTo>
                    <a:pt x="3235" y="959"/>
                  </a:lnTo>
                  <a:lnTo>
                    <a:pt x="3238" y="957"/>
                  </a:lnTo>
                  <a:lnTo>
                    <a:pt x="3241" y="955"/>
                  </a:lnTo>
                  <a:lnTo>
                    <a:pt x="3243" y="952"/>
                  </a:lnTo>
                  <a:lnTo>
                    <a:pt x="3245" y="947"/>
                  </a:lnTo>
                  <a:lnTo>
                    <a:pt x="3246" y="943"/>
                  </a:lnTo>
                  <a:lnTo>
                    <a:pt x="3247" y="939"/>
                  </a:lnTo>
                  <a:lnTo>
                    <a:pt x="3247" y="935"/>
                  </a:lnTo>
                  <a:lnTo>
                    <a:pt x="3246" y="931"/>
                  </a:lnTo>
                  <a:lnTo>
                    <a:pt x="3245" y="928"/>
                  </a:lnTo>
                  <a:lnTo>
                    <a:pt x="3243" y="925"/>
                  </a:lnTo>
                  <a:lnTo>
                    <a:pt x="3221" y="892"/>
                  </a:lnTo>
                  <a:lnTo>
                    <a:pt x="3211" y="876"/>
                  </a:lnTo>
                  <a:lnTo>
                    <a:pt x="3200" y="859"/>
                  </a:lnTo>
                  <a:lnTo>
                    <a:pt x="3176" y="826"/>
                  </a:lnTo>
                  <a:lnTo>
                    <a:pt x="3153" y="796"/>
                  </a:lnTo>
                  <a:lnTo>
                    <a:pt x="3128" y="765"/>
                  </a:lnTo>
                  <a:lnTo>
                    <a:pt x="3101" y="735"/>
                  </a:lnTo>
                  <a:lnTo>
                    <a:pt x="3089" y="721"/>
                  </a:lnTo>
                  <a:lnTo>
                    <a:pt x="3076" y="706"/>
                  </a:lnTo>
                  <a:lnTo>
                    <a:pt x="3048" y="678"/>
                  </a:lnTo>
                  <a:lnTo>
                    <a:pt x="3019" y="650"/>
                  </a:lnTo>
                  <a:lnTo>
                    <a:pt x="2991" y="623"/>
                  </a:lnTo>
                  <a:lnTo>
                    <a:pt x="2961" y="598"/>
                  </a:lnTo>
                  <a:lnTo>
                    <a:pt x="2931" y="572"/>
                  </a:lnTo>
                  <a:lnTo>
                    <a:pt x="2899" y="548"/>
                  </a:lnTo>
                  <a:lnTo>
                    <a:pt x="2867" y="525"/>
                  </a:lnTo>
                  <a:lnTo>
                    <a:pt x="2836" y="501"/>
                  </a:lnTo>
                  <a:lnTo>
                    <a:pt x="2802" y="480"/>
                  </a:lnTo>
                  <a:lnTo>
                    <a:pt x="2836" y="458"/>
                  </a:lnTo>
                  <a:lnTo>
                    <a:pt x="2867" y="435"/>
                  </a:lnTo>
                  <a:lnTo>
                    <a:pt x="2899" y="411"/>
                  </a:lnTo>
                  <a:lnTo>
                    <a:pt x="2931" y="388"/>
                  </a:lnTo>
                  <a:lnTo>
                    <a:pt x="2961" y="362"/>
                  </a:lnTo>
                  <a:lnTo>
                    <a:pt x="2976" y="349"/>
                  </a:lnTo>
                  <a:lnTo>
                    <a:pt x="2991" y="336"/>
                  </a:lnTo>
                  <a:lnTo>
                    <a:pt x="3005" y="323"/>
                  </a:lnTo>
                  <a:lnTo>
                    <a:pt x="3019" y="310"/>
                  </a:lnTo>
                  <a:lnTo>
                    <a:pt x="3034" y="295"/>
                  </a:lnTo>
                  <a:lnTo>
                    <a:pt x="3047" y="282"/>
                  </a:lnTo>
                  <a:lnTo>
                    <a:pt x="3061" y="268"/>
                  </a:lnTo>
                  <a:lnTo>
                    <a:pt x="3075" y="253"/>
                  </a:lnTo>
                  <a:lnTo>
                    <a:pt x="3101" y="225"/>
                  </a:lnTo>
                  <a:lnTo>
                    <a:pt x="3127" y="195"/>
                  </a:lnTo>
                  <a:lnTo>
                    <a:pt x="3152" y="164"/>
                  </a:lnTo>
                  <a:lnTo>
                    <a:pt x="3176" y="132"/>
                  </a:lnTo>
                  <a:lnTo>
                    <a:pt x="3199" y="101"/>
                  </a:lnTo>
                  <a:lnTo>
                    <a:pt x="3210" y="84"/>
                  </a:lnTo>
                  <a:lnTo>
                    <a:pt x="3221" y="68"/>
                  </a:lnTo>
                  <a:lnTo>
                    <a:pt x="3243" y="35"/>
                  </a:lnTo>
                  <a:lnTo>
                    <a:pt x="3245" y="32"/>
                  </a:lnTo>
                  <a:lnTo>
                    <a:pt x="3246" y="29"/>
                  </a:lnTo>
                  <a:lnTo>
                    <a:pt x="3246" y="25"/>
                  </a:lnTo>
                  <a:lnTo>
                    <a:pt x="3247" y="21"/>
                  </a:lnTo>
                  <a:lnTo>
                    <a:pt x="3246" y="16"/>
                  </a:lnTo>
                  <a:lnTo>
                    <a:pt x="3245" y="12"/>
                  </a:lnTo>
                  <a:lnTo>
                    <a:pt x="3243" y="9"/>
                  </a:lnTo>
                  <a:lnTo>
                    <a:pt x="3241" y="6"/>
                  </a:lnTo>
                  <a:lnTo>
                    <a:pt x="3238" y="4"/>
                  </a:lnTo>
                  <a:lnTo>
                    <a:pt x="3235" y="2"/>
                  </a:lnTo>
                  <a:lnTo>
                    <a:pt x="3230" y="1"/>
                  </a:lnTo>
                  <a:lnTo>
                    <a:pt x="3226" y="0"/>
                  </a:lnTo>
                  <a:lnTo>
                    <a:pt x="29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3148" y="195264"/>
            <a:ext cx="7561659" cy="7563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148" y="1113588"/>
            <a:ext cx="8317706" cy="35103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4840003"/>
            <a:ext cx="1350020" cy="1082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84F6095B-B0FC-47B5-9140-177A91FA3D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3587" y="4840003"/>
            <a:ext cx="3834557" cy="1082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148" y="4840225"/>
            <a:ext cx="270421" cy="1080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2AAE77A9-6010-4D69-A474-486A400286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6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404813" indent="-204788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–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604838" indent="-20002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803672" indent="-19883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009650" indent="-205979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209675" indent="-20002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408510" indent="-19883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614488" indent="-205979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814513" indent="-200025" algn="l" defTabSz="685800" rtl="0" eaLnBrk="1" latinLnBrk="0" hangingPunct="1">
        <a:lnSpc>
          <a:spcPct val="110000"/>
        </a:lnSpc>
        <a:spcBef>
          <a:spcPts val="450"/>
        </a:spcBef>
        <a:buClr>
          <a:schemeClr val="accent3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isällön paikkamerkki 27">
            <a:extLst>
              <a:ext uri="{FF2B5EF4-FFF2-40B4-BE49-F238E27FC236}">
                <a16:creationId xmlns:a16="http://schemas.microsoft.com/office/drawing/2014/main" id="{8A10FC0A-3DB7-4F4C-8C9F-88EC71D13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18640"/>
          <a:stretch/>
        </p:blipFill>
        <p:spPr>
          <a:xfrm>
            <a:off x="424663" y="1210570"/>
            <a:ext cx="3456642" cy="3932930"/>
          </a:xfrm>
          <a:prstGeom prst="rect">
            <a:avLst/>
          </a:prstGeom>
        </p:spPr>
      </p:pic>
      <p:sp>
        <p:nvSpPr>
          <p:cNvPr id="54" name="Tekstin paikkamerkki 53">
            <a:extLst>
              <a:ext uri="{FF2B5EF4-FFF2-40B4-BE49-F238E27FC236}">
                <a16:creationId xmlns:a16="http://schemas.microsoft.com/office/drawing/2014/main" id="{597EF3B4-2C63-472C-948C-C84C2DB54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55" name="Tekstin paikkamerkki 54">
            <a:extLst>
              <a:ext uri="{FF2B5EF4-FFF2-40B4-BE49-F238E27FC236}">
                <a16:creationId xmlns:a16="http://schemas.microsoft.com/office/drawing/2014/main" id="{CC3AC459-2983-44AF-99CC-0D1EC422C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53" name="Otsikko 52">
            <a:extLst>
              <a:ext uri="{FF2B5EF4-FFF2-40B4-BE49-F238E27FC236}">
                <a16:creationId xmlns:a16="http://schemas.microsoft.com/office/drawing/2014/main" id="{ABEBF75B-B702-4A19-81AF-0589EDC8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100" dirty="0"/>
              <a:t>Elinkeinoelämän suhdanteet alueittain tammikuussa 2020</a:t>
            </a:r>
          </a:p>
        </p:txBody>
      </p:sp>
      <p:sp>
        <p:nvSpPr>
          <p:cNvPr id="57" name="Tekstin paikkamerkki 56">
            <a:extLst>
              <a:ext uri="{FF2B5EF4-FFF2-40B4-BE49-F238E27FC236}">
                <a16:creationId xmlns:a16="http://schemas.microsoft.com/office/drawing/2014/main" id="{857939F9-77E7-43C6-8D63-DDC9F381E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59" name="Päivämäärän paikkamerkki 58">
            <a:extLst>
              <a:ext uri="{FF2B5EF4-FFF2-40B4-BE49-F238E27FC236}">
                <a16:creationId xmlns:a16="http://schemas.microsoft.com/office/drawing/2014/main" id="{D7987664-4E8B-48D4-91D6-D77337EC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27.1.2020</a:t>
            </a:r>
            <a:endParaRPr lang="en-US" dirty="0"/>
          </a:p>
        </p:txBody>
      </p:sp>
      <p:sp>
        <p:nvSpPr>
          <p:cNvPr id="60" name="Alatunnisteen paikkamerkki 59">
            <a:extLst>
              <a:ext uri="{FF2B5EF4-FFF2-40B4-BE49-F238E27FC236}">
                <a16:creationId xmlns:a16="http://schemas.microsoft.com/office/drawing/2014/main" id="{4428D918-4042-41CB-AAE4-4C8E8794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8741" y="4762455"/>
            <a:ext cx="3834557" cy="108236"/>
          </a:xfrm>
        </p:spPr>
        <p:txBody>
          <a:bodyPr/>
          <a:lstStyle/>
          <a:p>
            <a:pPr algn="r"/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EK:n</a:t>
            </a:r>
            <a:r>
              <a:rPr lang="en-US" dirty="0"/>
              <a:t> </a:t>
            </a:r>
            <a:r>
              <a:rPr lang="en-US" dirty="0" err="1"/>
              <a:t>Suhdannebarometri</a:t>
            </a:r>
            <a:endParaRPr lang="en-US" dirty="0"/>
          </a:p>
        </p:txBody>
      </p:sp>
      <p:sp>
        <p:nvSpPr>
          <p:cNvPr id="61" name="Dian numeron paikkamerkki 60">
            <a:extLst>
              <a:ext uri="{FF2B5EF4-FFF2-40B4-BE49-F238E27FC236}">
                <a16:creationId xmlns:a16="http://schemas.microsoft.com/office/drawing/2014/main" id="{03F98834-5DD9-4B9D-B18C-C40165D4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4E1-4A03-4647-AD6A-109BB4558938}" type="slidenum">
              <a:rPr lang="en-US" smtClean="0"/>
              <a:t>1</a:t>
            </a:fld>
            <a:endParaRPr lang="en-US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4C4A099E-744B-4EA0-80DE-235D8DAAD21F}"/>
              </a:ext>
            </a:extLst>
          </p:cNvPr>
          <p:cNvSpPr/>
          <p:nvPr/>
        </p:nvSpPr>
        <p:spPr>
          <a:xfrm>
            <a:off x="411581" y="2363975"/>
            <a:ext cx="972498" cy="81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/>
          </a:p>
        </p:txBody>
      </p:sp>
      <p:pic>
        <p:nvPicPr>
          <p:cNvPr id="31" name="Sisällön paikkamerkki 30">
            <a:extLst>
              <a:ext uri="{FF2B5EF4-FFF2-40B4-BE49-F238E27FC236}">
                <a16:creationId xmlns:a16="http://schemas.microsoft.com/office/drawing/2014/main" id="{2F0BE440-55AC-45D5-BFC9-BB53CBA42D5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 rotWithShape="1">
          <a:blip r:embed="rId3"/>
          <a:srcRect b="23225"/>
          <a:stretch/>
        </p:blipFill>
        <p:spPr>
          <a:xfrm>
            <a:off x="3221459" y="1210570"/>
            <a:ext cx="3481191" cy="3737667"/>
          </a:xfrm>
          <a:prstGeom prst="rect">
            <a:avLst/>
          </a:prstGeom>
        </p:spPr>
      </p:pic>
      <p:sp>
        <p:nvSpPr>
          <p:cNvPr id="56" name="Sisällön paikkamerkki 55">
            <a:extLst>
              <a:ext uri="{FF2B5EF4-FFF2-40B4-BE49-F238E27FC236}">
                <a16:creationId xmlns:a16="http://schemas.microsoft.com/office/drawing/2014/main" id="{314AAEE1-70B9-4022-A189-B6D135818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30162" y="1437084"/>
            <a:ext cx="2700692" cy="3187304"/>
          </a:xfrm>
        </p:spPr>
        <p:txBody>
          <a:bodyPr/>
          <a:lstStyle/>
          <a:p>
            <a:r>
              <a:rPr lang="fi-FI" dirty="0"/>
              <a:t>Suhdannetilanne oli tammikuussa yleisesti tavanomaista vaisumpi</a:t>
            </a:r>
          </a:p>
          <a:p>
            <a:pPr lvl="1"/>
            <a:r>
              <a:rPr lang="fi-FI" dirty="0"/>
              <a:t>Vain Uudellamaalla ja Lounais-Suomessa tilanne oli normaali tai sitä parempi</a:t>
            </a:r>
          </a:p>
          <a:p>
            <a:r>
              <a:rPr lang="fi-FI" dirty="0"/>
              <a:t>Lähikuukausien suhdanneodotukset ovat miinuksella koko maassa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12D132A-6ECC-4279-A9F5-4872DF0E7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65" y="2571750"/>
            <a:ext cx="1756558" cy="10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1919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24E6D1F-9CE6-41DF-8F12-4AAED36C1E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4975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D158B776-8908-4568-B483-AA7624687A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186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1DBC5EE3-D4D2-4AEB-86C6-88D50FABF2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125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8028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EA49F7E-90A6-4181-953B-AFF4CD0C273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81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01FEBC4-178E-4BC0-9DCB-FAA4BDCBD95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847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DE2A4EDF-9C02-4793-A648-234F494CC6F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3357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9AB1F9FA-79F1-4306-B66E-B82FC267B2A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6217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0351DF7A-61F9-4629-9845-4745F62E2F9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8311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7BD2367C-DCC2-43B3-929C-9C74A97DBB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3797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902A44BE-20F2-4F2B-8B69-DF5302E88F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24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426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K">
  <a:themeElements>
    <a:clrScheme name="EK">
      <a:dk1>
        <a:sysClr val="windowText" lastClr="000000"/>
      </a:dk1>
      <a:lt1>
        <a:sysClr val="window" lastClr="FFFFFF"/>
      </a:lt1>
      <a:dk2>
        <a:srgbClr val="464646"/>
      </a:dk2>
      <a:lt2>
        <a:srgbClr val="EBEBEB"/>
      </a:lt2>
      <a:accent1>
        <a:srgbClr val="003594"/>
      </a:accent1>
      <a:accent2>
        <a:srgbClr val="B5BD00"/>
      </a:accent2>
      <a:accent3>
        <a:srgbClr val="00A3E0"/>
      </a:accent3>
      <a:accent4>
        <a:srgbClr val="9BCBEB"/>
      </a:accent4>
      <a:accent5>
        <a:srgbClr val="00B2A9"/>
      </a:accent5>
      <a:accent6>
        <a:srgbClr val="FFC72C"/>
      </a:accent6>
      <a:hlink>
        <a:srgbClr val="003594"/>
      </a:hlink>
      <a:folHlink>
        <a:srgbClr val="00A3E0"/>
      </a:folHlink>
    </a:clrScheme>
    <a:fontScheme name="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632F8D4-BA74-4409-A44C-73A1757A7066}" vid="{2C76D916-2702-4E5D-B0FB-107B96A1424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460F9D56B488A4190B8374C32979371" ma:contentTypeVersion="10" ma:contentTypeDescription="Luo uusi asiakirja." ma:contentTypeScope="" ma:versionID="1658dc5147d140e919ae80cd09f31cf8">
  <xsd:schema xmlns:xsd="http://www.w3.org/2001/XMLSchema" xmlns:xs="http://www.w3.org/2001/XMLSchema" xmlns:p="http://schemas.microsoft.com/office/2006/metadata/properties" xmlns:ns2="cbaeec5d-a7ad-42ca-b21d-26a9d883fb45" xmlns:ns3="126a7cb0-ac45-4261-be85-368e9d1df00e" targetNamespace="http://schemas.microsoft.com/office/2006/metadata/properties" ma:root="true" ma:fieldsID="0d2f84d2659f75f7a126076572b08883" ns2:_="" ns3:_="">
    <xsd:import namespace="cbaeec5d-a7ad-42ca-b21d-26a9d883fb45"/>
    <xsd:import namespace="126a7cb0-ac45-4261-be85-368e9d1df0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eec5d-a7ad-42ca-b21d-26a9d883fb4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a7cb0-ac45-4261-be85-368e9d1df0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aeec5d-a7ad-42ca-b21d-26a9d883fb45">2C5KZEZM5CUP-1064562392-52124</_dlc_DocId>
    <_dlc_DocIdUrl xmlns="cbaeec5d-a7ad-42ca-b21d-26a9d883fb45">
      <Url>https://kskauppakamari.sharepoint.com/sites/jaetut/_layouts/15/DocIdRedir.aspx?ID=2C5KZEZM5CUP-1064562392-52124</Url>
      <Description>2C5KZEZM5CUP-1064562392-52124</Description>
    </_dlc_DocIdUrl>
  </documentManagement>
</p:properties>
</file>

<file path=customXml/itemProps1.xml><?xml version="1.0" encoding="utf-8"?>
<ds:datastoreItem xmlns:ds="http://schemas.openxmlformats.org/officeDocument/2006/customXml" ds:itemID="{635B8B2A-F5F0-4E94-A4D8-585D968FDE64}"/>
</file>

<file path=customXml/itemProps2.xml><?xml version="1.0" encoding="utf-8"?>
<ds:datastoreItem xmlns:ds="http://schemas.openxmlformats.org/officeDocument/2006/customXml" ds:itemID="{17206CF6-75DF-4534-AAEB-9B75460E351A}"/>
</file>

<file path=customXml/itemProps3.xml><?xml version="1.0" encoding="utf-8"?>
<ds:datastoreItem xmlns:ds="http://schemas.openxmlformats.org/officeDocument/2006/customXml" ds:itemID="{8AFD0ECD-CE77-4D8D-BAAE-3B267553198E}"/>
</file>

<file path=customXml/itemProps4.xml><?xml version="1.0" encoding="utf-8"?>
<ds:datastoreItem xmlns:ds="http://schemas.openxmlformats.org/officeDocument/2006/customXml" ds:itemID="{E8DFD627-B51E-48B8-BA26-2953C3AAA144}"/>
</file>

<file path=docProps/app.xml><?xml version="1.0" encoding="utf-8"?>
<Properties xmlns="http://schemas.openxmlformats.org/officeDocument/2006/extended-properties" xmlns:vt="http://schemas.openxmlformats.org/officeDocument/2006/docPropsVTypes">
  <Template>EK_pohja_2016</Template>
  <TotalTime>5</TotalTime>
  <Words>38</Words>
  <Application>Microsoft Office PowerPoint</Application>
  <PresentationFormat>Näytössä katseltava esitys (16:9)</PresentationFormat>
  <Paragraphs>10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3" baseType="lpstr">
      <vt:lpstr>Arial</vt:lpstr>
      <vt:lpstr>EK</vt:lpstr>
      <vt:lpstr>Elinkeinoelämän suhdanteet alueittain tammikuussa 2020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Kangasniemi Jouko</dc:creator>
  <cp:lastModifiedBy>Kangasniemi Jouko</cp:lastModifiedBy>
  <cp:revision>4</cp:revision>
  <dcterms:created xsi:type="dcterms:W3CDTF">2020-01-27T15:50:18Z</dcterms:created>
  <dcterms:modified xsi:type="dcterms:W3CDTF">2020-01-27T15:55:25Z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0x0101007460F9D56B488A4190B8374C32979371</vt:lpwstr>
  </property>
  <property fmtid="{D5CDD505-2E9C-101B-9397-08002B2CF9AE}" pid="3" name="_dlc_DocIdItemGuid">
    <vt:lpwstr>a0f9daf2-3b2a-4b2a-bcfb-05fe434b9c93</vt:lpwstr>
  </property>
</Properties>
</file>